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3" r:id="rId2"/>
  </p:sldMasterIdLst>
  <p:notesMasterIdLst>
    <p:notesMasterId r:id="rId24"/>
  </p:notesMasterIdLst>
  <p:sldIdLst>
    <p:sldId id="256" r:id="rId3"/>
    <p:sldId id="258" r:id="rId4"/>
    <p:sldId id="259" r:id="rId5"/>
    <p:sldId id="264" r:id="rId6"/>
    <p:sldId id="265" r:id="rId7"/>
    <p:sldId id="260" r:id="rId8"/>
    <p:sldId id="263" r:id="rId9"/>
    <p:sldId id="261" r:id="rId10"/>
    <p:sldId id="282" r:id="rId11"/>
    <p:sldId id="262" r:id="rId12"/>
    <p:sldId id="268" r:id="rId13"/>
    <p:sldId id="269" r:id="rId14"/>
    <p:sldId id="270" r:id="rId15"/>
    <p:sldId id="271" r:id="rId16"/>
    <p:sldId id="272" r:id="rId17"/>
    <p:sldId id="273" r:id="rId18"/>
    <p:sldId id="274" r:id="rId19"/>
    <p:sldId id="283" r:id="rId20"/>
    <p:sldId id="280" r:id="rId21"/>
    <p:sldId id="281" r:id="rId22"/>
    <p:sldId id="266"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2707" autoAdjust="0"/>
  </p:normalViewPr>
  <p:slideViewPr>
    <p:cSldViewPr snapToGrid="0" snapToObjects="1">
      <p:cViewPr varScale="1">
        <p:scale>
          <a:sx n="87" d="100"/>
          <a:sy n="87" d="100"/>
        </p:scale>
        <p:origin x="228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4AD514-66C3-4150-8842-6C02F590B1A9}" type="datetimeFigureOut">
              <a:rPr lang="LID4096" smtClean="0"/>
              <a:t>06/02/2021</a:t>
            </a:fld>
            <a:endParaRPr lang="LID4096"/>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933083-EED1-4637-89C4-75D281033E07}" type="slidenum">
              <a:rPr lang="LID4096" smtClean="0"/>
              <a:t>‹#›</a:t>
            </a:fld>
            <a:endParaRPr lang="LID4096"/>
          </a:p>
        </p:txBody>
      </p:sp>
    </p:spTree>
    <p:extLst>
      <p:ext uri="{BB962C8B-B14F-4D97-AF65-F5344CB8AC3E}">
        <p14:creationId xmlns:p14="http://schemas.microsoft.com/office/powerpoint/2010/main" val="2393890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everyone, welcome to my presentation about: Understanding image set classifiers for future evaluation of adversarial profiles to gain control of our own privacy. </a:t>
            </a:r>
          </a:p>
          <a:p>
            <a:r>
              <a:rPr lang="en-GB" dirty="0"/>
              <a:t>Now, I know this title is quite a lot to unpack, which is why we will walk through it together during the course of this presentation and will hopefully leave you a little wiser at the end, additionally if you have questions please ask them at the end of the presentation. </a:t>
            </a:r>
            <a:endParaRPr lang="LID4096" dirty="0"/>
          </a:p>
        </p:txBody>
      </p:sp>
      <p:sp>
        <p:nvSpPr>
          <p:cNvPr id="4" name="Slide Number Placeholder 3"/>
          <p:cNvSpPr>
            <a:spLocks noGrp="1"/>
          </p:cNvSpPr>
          <p:nvPr>
            <p:ph type="sldNum" sz="quarter" idx="5"/>
          </p:nvPr>
        </p:nvSpPr>
        <p:spPr/>
        <p:txBody>
          <a:bodyPr/>
          <a:lstStyle/>
          <a:p>
            <a:fld id="{7E933083-EED1-4637-89C4-75D281033E07}" type="slidenum">
              <a:rPr lang="LID4096" smtClean="0"/>
              <a:t>1</a:t>
            </a:fld>
            <a:endParaRPr lang="LID4096"/>
          </a:p>
        </p:txBody>
      </p:sp>
    </p:spTree>
    <p:extLst>
      <p:ext uri="{BB962C8B-B14F-4D97-AF65-F5344CB8AC3E}">
        <p14:creationId xmlns:p14="http://schemas.microsoft.com/office/powerpoint/2010/main" val="3181289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reason why we chose the COCO Dataset by Microsoft, a gold standard benchmark for object detection. The 2017 version of the COCO dataset counts around 91 individual classes and it’s training set has roughly 118 thousand images. Almost every picture has multiple labelled objects in it, like the one here with an annotated motorcycle, person and a set of cars.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Despite these beautiful annotations, we are still left with the problem of labelling our users since we aren’t just looking at individual pictures but the set of pictures as a whole. The way we went about it is quite straightforward however:</a:t>
            </a:r>
          </a:p>
          <a:p>
            <a:endParaRPr lang="en-GB" dirty="0"/>
          </a:p>
        </p:txBody>
      </p:sp>
      <p:sp>
        <p:nvSpPr>
          <p:cNvPr id="4" name="Slide Number Placeholder 3"/>
          <p:cNvSpPr>
            <a:spLocks noGrp="1"/>
          </p:cNvSpPr>
          <p:nvPr>
            <p:ph type="sldNum" sz="quarter" idx="5"/>
          </p:nvPr>
        </p:nvSpPr>
        <p:spPr/>
        <p:txBody>
          <a:bodyPr/>
          <a:lstStyle/>
          <a:p>
            <a:fld id="{7E933083-EED1-4637-89C4-75D281033E07}" type="slidenum">
              <a:rPr lang="LID4096" smtClean="0"/>
              <a:t>10</a:t>
            </a:fld>
            <a:endParaRPr lang="LID4096"/>
          </a:p>
        </p:txBody>
      </p:sp>
    </p:spTree>
    <p:extLst>
      <p:ext uri="{BB962C8B-B14F-4D97-AF65-F5344CB8AC3E}">
        <p14:creationId xmlns:p14="http://schemas.microsoft.com/office/powerpoint/2010/main" val="3726006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The COCO dataset comes with 12 handy super-categories, although our research only uses 11 of them. These can be seen as an hierarchical superclass. Take the super-category animal for example, it includes the normal classes dog, cat, zebra, elephant, giraffe and so on, but we collectively refer to them as ‘animal’. </a:t>
            </a:r>
          </a:p>
          <a:p>
            <a:r>
              <a:rPr lang="en-GB" dirty="0"/>
              <a:t>We apply the simple rule that whatever super-category is represented by it’s sub-categories, we can use as potential labelling for that image. So an image with a dog and a car, will fall into the super-categories animal and vehicle. </a:t>
            </a:r>
          </a:p>
          <a:p>
            <a:endParaRPr lang="en-GB" dirty="0"/>
          </a:p>
          <a:p>
            <a:r>
              <a:rPr lang="en-GB" dirty="0"/>
              <a:t>Since we are working with sets of images of course, we mainly look at a user label, rather than individual image label. </a:t>
            </a:r>
          </a:p>
          <a:p>
            <a:r>
              <a:rPr lang="en-GB" dirty="0"/>
              <a:t>Say we would like to compose a user that likes animals, and therefore label them with super-category animal.</a:t>
            </a:r>
          </a:p>
          <a:p>
            <a:r>
              <a:rPr lang="en-GB" dirty="0"/>
              <a:t>That user then has n pictures that are randomly sampled from all images that fall into the super-category animal. Additionally, we can decide what categories we do </a:t>
            </a:r>
            <a:r>
              <a:rPr lang="en-GB" b="1" dirty="0"/>
              <a:t>not</a:t>
            </a:r>
            <a:r>
              <a:rPr lang="en-GB" b="0" dirty="0"/>
              <a:t> want represented in our sample space which will then be omitted entirely, we will call these anti-categories. </a:t>
            </a:r>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E933083-EED1-4637-89C4-75D281033E07}" type="slidenum">
              <a:rPr lang="LID4096" smtClean="0"/>
              <a:t>11</a:t>
            </a:fld>
            <a:endParaRPr lang="LID4096"/>
          </a:p>
        </p:txBody>
      </p:sp>
    </p:spTree>
    <p:extLst>
      <p:ext uri="{BB962C8B-B14F-4D97-AF65-F5344CB8AC3E}">
        <p14:creationId xmlns:p14="http://schemas.microsoft.com/office/powerpoint/2010/main" val="2164056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 2.</a:t>
            </a:r>
          </a:p>
          <a:p>
            <a:r>
              <a:rPr lang="en-GB" dirty="0"/>
              <a:t>Initially we wanted to try predicting labels with a Faster R-CNN Object detection model, but this proved to be very difficult and tricky so we changed our approach. </a:t>
            </a:r>
            <a:endParaRPr lang="LID4096" dirty="0"/>
          </a:p>
        </p:txBody>
      </p:sp>
      <p:sp>
        <p:nvSpPr>
          <p:cNvPr id="4" name="Slide Number Placeholder 3"/>
          <p:cNvSpPr>
            <a:spLocks noGrp="1"/>
          </p:cNvSpPr>
          <p:nvPr>
            <p:ph type="sldNum" sz="quarter" idx="5"/>
          </p:nvPr>
        </p:nvSpPr>
        <p:spPr/>
        <p:txBody>
          <a:bodyPr/>
          <a:lstStyle/>
          <a:p>
            <a:fld id="{7E933083-EED1-4637-89C4-75D281033E07}" type="slidenum">
              <a:rPr lang="LID4096" smtClean="0"/>
              <a:t>12</a:t>
            </a:fld>
            <a:endParaRPr lang="LID4096"/>
          </a:p>
        </p:txBody>
      </p:sp>
    </p:spTree>
    <p:extLst>
      <p:ext uri="{BB962C8B-B14F-4D97-AF65-F5344CB8AC3E}">
        <p14:creationId xmlns:p14="http://schemas.microsoft.com/office/powerpoint/2010/main" val="2804330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then explored an implementation with a VGG 16-layer model finetuned to predict two outputs. This reduces our problem of predicting to a pure binary aspect where one trained VGG network for vehicle will tell us if they predict a positive or negative match but it does also require us to train 11 different networks, one per super-category. </a:t>
            </a:r>
          </a:p>
          <a:p>
            <a:r>
              <a:rPr lang="en-GB" dirty="0"/>
              <a:t>While there is no direct connection anymore between the individual object labels and locations when training the model, the important part is that the user labels are based on it’s object detection content. Therefore information is not lost, merely altered and made more digestible for the VGG network. </a:t>
            </a:r>
          </a:p>
          <a:p>
            <a:endParaRPr lang="en-GB" dirty="0"/>
          </a:p>
          <a:p>
            <a:r>
              <a:rPr lang="en-GB" dirty="0"/>
              <a:t>Every network was trained on 12.800 images for 24 epochs, with positive and negative labelled users being half and half respectively. </a:t>
            </a:r>
          </a:p>
          <a:p>
            <a:endParaRPr lang="en-GB" dirty="0"/>
          </a:p>
          <a:p>
            <a:r>
              <a:rPr lang="en-GB" dirty="0"/>
              <a:t>So after we have collected the individual image predictions for a user, it’s time to move on the last step of the framework. </a:t>
            </a:r>
          </a:p>
          <a:p>
            <a:endParaRPr lang="en-GB" dirty="0"/>
          </a:p>
          <a:p>
            <a:endParaRPr lang="en-GB" dirty="0"/>
          </a:p>
          <a:p>
            <a:endParaRPr lang="LID4096" dirty="0"/>
          </a:p>
        </p:txBody>
      </p:sp>
      <p:sp>
        <p:nvSpPr>
          <p:cNvPr id="4" name="Slide Number Placeholder 3"/>
          <p:cNvSpPr>
            <a:spLocks noGrp="1"/>
          </p:cNvSpPr>
          <p:nvPr>
            <p:ph type="sldNum" sz="quarter" idx="5"/>
          </p:nvPr>
        </p:nvSpPr>
        <p:spPr/>
        <p:txBody>
          <a:bodyPr/>
          <a:lstStyle/>
          <a:p>
            <a:fld id="{7E933083-EED1-4637-89C4-75D281033E07}" type="slidenum">
              <a:rPr lang="LID4096" smtClean="0"/>
              <a:t>13</a:t>
            </a:fld>
            <a:endParaRPr lang="LID4096"/>
          </a:p>
        </p:txBody>
      </p:sp>
    </p:spTree>
    <p:extLst>
      <p:ext uri="{BB962C8B-B14F-4D97-AF65-F5344CB8AC3E}">
        <p14:creationId xmlns:p14="http://schemas.microsoft.com/office/powerpoint/2010/main" val="2415221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third step, Image set classifiers. </a:t>
            </a:r>
          </a:p>
          <a:p>
            <a:r>
              <a:rPr lang="en-GB" dirty="0"/>
              <a:t>Here we mainly looked at two different techniques and saw how they held up under varying conditions. However, the framework is set up in a way that any correct implementation of some different set-based classifier is supported. These two were just picked for the purpose of demonstrating and learning about their workings. </a:t>
            </a:r>
            <a:endParaRPr lang="LID4096" dirty="0"/>
          </a:p>
        </p:txBody>
      </p:sp>
      <p:sp>
        <p:nvSpPr>
          <p:cNvPr id="4" name="Slide Number Placeholder 3"/>
          <p:cNvSpPr>
            <a:spLocks noGrp="1"/>
          </p:cNvSpPr>
          <p:nvPr>
            <p:ph type="sldNum" sz="quarter" idx="5"/>
          </p:nvPr>
        </p:nvSpPr>
        <p:spPr/>
        <p:txBody>
          <a:bodyPr/>
          <a:lstStyle/>
          <a:p>
            <a:fld id="{7E933083-EED1-4637-89C4-75D281033E07}" type="slidenum">
              <a:rPr lang="LID4096" smtClean="0"/>
              <a:t>14</a:t>
            </a:fld>
            <a:endParaRPr lang="LID4096"/>
          </a:p>
        </p:txBody>
      </p:sp>
    </p:spTree>
    <p:extLst>
      <p:ext uri="{BB962C8B-B14F-4D97-AF65-F5344CB8AC3E}">
        <p14:creationId xmlns:p14="http://schemas.microsoft.com/office/powerpoint/2010/main" val="408560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call these two techniques, Majority Voting and Weighted Feature Fusion. Their respective implementation is largely based on the way it is used in the privacy pivot paper but adapted for our use. </a:t>
            </a:r>
          </a:p>
          <a:p>
            <a:endParaRPr lang="LID4096" dirty="0"/>
          </a:p>
        </p:txBody>
      </p:sp>
      <p:sp>
        <p:nvSpPr>
          <p:cNvPr id="4" name="Slide Number Placeholder 3"/>
          <p:cNvSpPr>
            <a:spLocks noGrp="1"/>
          </p:cNvSpPr>
          <p:nvPr>
            <p:ph type="sldNum" sz="quarter" idx="5"/>
          </p:nvPr>
        </p:nvSpPr>
        <p:spPr/>
        <p:txBody>
          <a:bodyPr/>
          <a:lstStyle/>
          <a:p>
            <a:fld id="{7E933083-EED1-4637-89C4-75D281033E07}" type="slidenum">
              <a:rPr lang="LID4096" smtClean="0"/>
              <a:t>15</a:t>
            </a:fld>
            <a:endParaRPr lang="LID4096"/>
          </a:p>
        </p:txBody>
      </p:sp>
    </p:spTree>
    <p:extLst>
      <p:ext uri="{BB962C8B-B14F-4D97-AF65-F5344CB8AC3E}">
        <p14:creationId xmlns:p14="http://schemas.microsoft.com/office/powerpoint/2010/main" val="3142406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Majority Voting is a very straight forward way to decide which super-category a user might belong to. By passing all the images of a user through all the networks, we get multiple predictions per super-category.</a:t>
            </a:r>
          </a:p>
          <a:p>
            <a:r>
              <a:rPr lang="en-GB" dirty="0"/>
              <a:t>These predictions are either positive or negative. </a:t>
            </a:r>
          </a:p>
          <a:p>
            <a:r>
              <a:rPr lang="en-GB" dirty="0"/>
              <a:t>If Majority voting sees the category: ‘animal true’ in 12 out of the 20 pictures, in other words the majority, it will output positive for animal for the entire set. If it is only 8 out of 20, it’ll be negative respectively. </a:t>
            </a:r>
          </a:p>
          <a:p>
            <a:endParaRPr lang="LID4096" dirty="0"/>
          </a:p>
        </p:txBody>
      </p:sp>
      <p:sp>
        <p:nvSpPr>
          <p:cNvPr id="4" name="Slide Number Placeholder 3"/>
          <p:cNvSpPr>
            <a:spLocks noGrp="1"/>
          </p:cNvSpPr>
          <p:nvPr>
            <p:ph type="sldNum" sz="quarter" idx="5"/>
          </p:nvPr>
        </p:nvSpPr>
        <p:spPr/>
        <p:txBody>
          <a:bodyPr/>
          <a:lstStyle/>
          <a:p>
            <a:fld id="{7E933083-EED1-4637-89C4-75D281033E07}" type="slidenum">
              <a:rPr lang="LID4096" smtClean="0"/>
              <a:t>16</a:t>
            </a:fld>
            <a:endParaRPr lang="LID4096"/>
          </a:p>
        </p:txBody>
      </p:sp>
    </p:spTree>
    <p:extLst>
      <p:ext uri="{BB962C8B-B14F-4D97-AF65-F5344CB8AC3E}">
        <p14:creationId xmlns:p14="http://schemas.microsoft.com/office/powerpoint/2010/main" val="2428288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Weighted Feature Fusion is slightly more complex. It computes a discriminability value which will indicate how “weighted” certain features in a picture are. So some indications in pictures will be more informative than others. </a:t>
            </a:r>
          </a:p>
          <a:p>
            <a:r>
              <a:rPr lang="en-GB" dirty="0"/>
              <a:t>Think of this simple example. If we encounter someone smoking a cigarette in just one or two pictures among their profile, we as a human observer probably think that person is a smoker no matter the content of their other pictures.</a:t>
            </a:r>
          </a:p>
          <a:p>
            <a:r>
              <a:rPr lang="en-GB" dirty="0"/>
              <a:t>Yet majority voting will not interpret it as so when included with for example 5 or more other pictures, as the majority are non-smoking related. </a:t>
            </a:r>
          </a:p>
          <a:p>
            <a:r>
              <a:rPr lang="en-GB" dirty="0"/>
              <a:t>Weighted Feature Fusion on the other hand might have a better chance at this as it treats different objects with varying </a:t>
            </a:r>
            <a:r>
              <a:rPr lang="en-GB" dirty="0" err="1"/>
              <a:t>importances</a:t>
            </a:r>
            <a:r>
              <a:rPr lang="en-GB" dirty="0"/>
              <a:t>. </a:t>
            </a:r>
          </a:p>
          <a:p>
            <a:endParaRPr lang="LID4096" dirty="0"/>
          </a:p>
        </p:txBody>
      </p:sp>
      <p:sp>
        <p:nvSpPr>
          <p:cNvPr id="4" name="Slide Number Placeholder 3"/>
          <p:cNvSpPr>
            <a:spLocks noGrp="1"/>
          </p:cNvSpPr>
          <p:nvPr>
            <p:ph type="sldNum" sz="quarter" idx="5"/>
          </p:nvPr>
        </p:nvSpPr>
        <p:spPr/>
        <p:txBody>
          <a:bodyPr/>
          <a:lstStyle/>
          <a:p>
            <a:fld id="{7E933083-EED1-4637-89C4-75D281033E07}" type="slidenum">
              <a:rPr lang="LID4096" smtClean="0"/>
              <a:t>17</a:t>
            </a:fld>
            <a:endParaRPr lang="LID4096"/>
          </a:p>
        </p:txBody>
      </p:sp>
    </p:spTree>
    <p:extLst>
      <p:ext uri="{BB962C8B-B14F-4D97-AF65-F5344CB8AC3E}">
        <p14:creationId xmlns:p14="http://schemas.microsoft.com/office/powerpoint/2010/main" val="1544571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unfortunately do not have the time to go into a lot of detail with our results, but this excerpt of some them show how we control and change the distributional content within a set.</a:t>
            </a:r>
          </a:p>
          <a:p>
            <a:r>
              <a:rPr lang="en-GB" dirty="0"/>
              <a:t>You see, what we did here is applied a sort of ‘data recipe’ where we create multiple users that vary slightly in the presence of a target category. Here we define our target category as Electronic. </a:t>
            </a:r>
            <a:br>
              <a:rPr lang="en-GB" dirty="0"/>
            </a:br>
            <a:r>
              <a:rPr lang="en-GB" dirty="0"/>
              <a:t>One profile includes 0 out of 20 pictures where our target occurs (</a:t>
            </a:r>
            <a:r>
              <a:rPr lang="en-GB"/>
              <a:t>0 percent), </a:t>
            </a:r>
            <a:r>
              <a:rPr lang="en-GB" dirty="0"/>
              <a:t>another only 2, the next only a quarter, a half and so on. This allows us to clearly see the difference between WFF and MV, where WFF seems to pick up a lot quicker that there is sufficient evidence in the set of pictures to recognize the target class. </a:t>
            </a:r>
          </a:p>
          <a:p>
            <a:r>
              <a:rPr lang="en-GB" dirty="0"/>
              <a:t>Now for the sake of clarity other classes that are recognized alongside our target are left out here, but generally speaking the set-based classifiers do not only predict a single class. Considering the fact that we use object detection content, this is not too surprising as classes often co-exist, and there is sometimes strong correlation between two classes in appearing together in scenes. Think of vehicle and outside or kitchen and food, it’s not surprising to see pictures with both contents in it appearing, so this opens up possibility for some future research and analysis. </a:t>
            </a:r>
          </a:p>
          <a:p>
            <a:endParaRPr lang="en-GB" dirty="0"/>
          </a:p>
        </p:txBody>
      </p:sp>
      <p:sp>
        <p:nvSpPr>
          <p:cNvPr id="4" name="Slide Number Placeholder 3"/>
          <p:cNvSpPr>
            <a:spLocks noGrp="1"/>
          </p:cNvSpPr>
          <p:nvPr>
            <p:ph type="sldNum" sz="quarter" idx="5"/>
          </p:nvPr>
        </p:nvSpPr>
        <p:spPr/>
        <p:txBody>
          <a:bodyPr/>
          <a:lstStyle/>
          <a:p>
            <a:fld id="{7E933083-EED1-4637-89C4-75D281033E07}" type="slidenum">
              <a:rPr lang="LID4096" smtClean="0"/>
              <a:t>18</a:t>
            </a:fld>
            <a:endParaRPr lang="LID4096"/>
          </a:p>
        </p:txBody>
      </p:sp>
    </p:spTree>
    <p:extLst>
      <p:ext uri="{BB962C8B-B14F-4D97-AF65-F5344CB8AC3E}">
        <p14:creationId xmlns:p14="http://schemas.microsoft.com/office/powerpoint/2010/main" val="615629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conclusion, while this research does unfortunately not immediately solve the problem of privacy protection in cyber-space, it hopefully lays some small stepping stones for future developments in the field, and allows the topic to mature further. While data used is largely synthetic, if effective adversarial examples can be crafted for it, we think it will translate well to real-life datasets that are likely even harder to fit. </a:t>
            </a:r>
          </a:p>
          <a:p>
            <a:r>
              <a:rPr lang="en-GB" dirty="0"/>
              <a:t>It opens up the dialogue about research into the topic of creating utilities we can utilize ourselves to stay safe online, and help in conveying the need of good datasets for set-based training so models can be created that closer predict reality. As with any large technological strides, machine learning can be a two edged sword. If used for good, it can be amazing, but when used for bad, we will need methods to protect ourselves, especially online in the age of information. </a:t>
            </a:r>
          </a:p>
          <a:p>
            <a:endParaRPr lang="en-GB" dirty="0"/>
          </a:p>
          <a:p>
            <a:r>
              <a:rPr lang="en-GB" dirty="0"/>
              <a:t>Thank you for listening. </a:t>
            </a:r>
            <a:endParaRPr lang="LID4096" dirty="0"/>
          </a:p>
        </p:txBody>
      </p:sp>
      <p:sp>
        <p:nvSpPr>
          <p:cNvPr id="4" name="Slide Number Placeholder 3"/>
          <p:cNvSpPr>
            <a:spLocks noGrp="1"/>
          </p:cNvSpPr>
          <p:nvPr>
            <p:ph type="sldNum" sz="quarter" idx="5"/>
          </p:nvPr>
        </p:nvSpPr>
        <p:spPr/>
        <p:txBody>
          <a:bodyPr/>
          <a:lstStyle/>
          <a:p>
            <a:fld id="{7E933083-EED1-4637-89C4-75D281033E07}" type="slidenum">
              <a:rPr lang="LID4096" smtClean="0"/>
              <a:t>19</a:t>
            </a:fld>
            <a:endParaRPr lang="LID4096"/>
          </a:p>
        </p:txBody>
      </p:sp>
    </p:spTree>
    <p:extLst>
      <p:ext uri="{BB962C8B-B14F-4D97-AF65-F5344CB8AC3E}">
        <p14:creationId xmlns:p14="http://schemas.microsoft.com/office/powerpoint/2010/main" val="4087972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outline will looks as follows: I will introduce the topic at hand, state and explain the research question, followed by how we went about trying to answer it; show some of our findings, and end with some of my closing thoughts. </a:t>
            </a:r>
            <a:endParaRPr lang="LID4096" dirty="0"/>
          </a:p>
        </p:txBody>
      </p:sp>
      <p:sp>
        <p:nvSpPr>
          <p:cNvPr id="4" name="Slide Number Placeholder 3"/>
          <p:cNvSpPr>
            <a:spLocks noGrp="1"/>
          </p:cNvSpPr>
          <p:nvPr>
            <p:ph type="sldNum" sz="quarter" idx="5"/>
          </p:nvPr>
        </p:nvSpPr>
        <p:spPr/>
        <p:txBody>
          <a:bodyPr/>
          <a:lstStyle/>
          <a:p>
            <a:fld id="{7E933083-EED1-4637-89C4-75D281033E07}" type="slidenum">
              <a:rPr lang="LID4096" smtClean="0"/>
              <a:t>2</a:t>
            </a:fld>
            <a:endParaRPr lang="LID4096"/>
          </a:p>
        </p:txBody>
      </p:sp>
    </p:spTree>
    <p:extLst>
      <p:ext uri="{BB962C8B-B14F-4D97-AF65-F5344CB8AC3E}">
        <p14:creationId xmlns:p14="http://schemas.microsoft.com/office/powerpoint/2010/main" val="32557816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7E933083-EED1-4637-89C4-75D281033E07}" type="slidenum">
              <a:rPr lang="LID4096" smtClean="0"/>
              <a:t>20</a:t>
            </a:fld>
            <a:endParaRPr lang="LID4096"/>
          </a:p>
        </p:txBody>
      </p:sp>
    </p:spTree>
    <p:extLst>
      <p:ext uri="{BB962C8B-B14F-4D97-AF65-F5344CB8AC3E}">
        <p14:creationId xmlns:p14="http://schemas.microsoft.com/office/powerpoint/2010/main" val="3262245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 single day, people go onto social media and generate tons of data. Through fairly recent developments it has become possible to process and </a:t>
            </a:r>
            <a:r>
              <a:rPr lang="en-GB" dirty="0" err="1"/>
              <a:t>analyze</a:t>
            </a:r>
            <a:r>
              <a:rPr lang="en-GB" dirty="0"/>
              <a:t> this data using machine learning, which has been a </a:t>
            </a:r>
            <a:r>
              <a:rPr lang="en-GB" dirty="0" err="1"/>
              <a:t>catalyzer</a:t>
            </a:r>
            <a:r>
              <a:rPr lang="en-GB" dirty="0"/>
              <a:t> in the privacy debate that is bigger than ever before.</a:t>
            </a:r>
            <a:endParaRPr lang="LID4096" dirty="0"/>
          </a:p>
        </p:txBody>
      </p:sp>
      <p:sp>
        <p:nvSpPr>
          <p:cNvPr id="4" name="Slide Number Placeholder 3"/>
          <p:cNvSpPr>
            <a:spLocks noGrp="1"/>
          </p:cNvSpPr>
          <p:nvPr>
            <p:ph type="sldNum" sz="quarter" idx="5"/>
          </p:nvPr>
        </p:nvSpPr>
        <p:spPr/>
        <p:txBody>
          <a:bodyPr/>
          <a:lstStyle/>
          <a:p>
            <a:fld id="{7E933083-EED1-4637-89C4-75D281033E07}" type="slidenum">
              <a:rPr lang="LID4096" smtClean="0"/>
              <a:t>3</a:t>
            </a:fld>
            <a:endParaRPr lang="LID4096"/>
          </a:p>
        </p:txBody>
      </p:sp>
    </p:spTree>
    <p:extLst>
      <p:ext uri="{BB962C8B-B14F-4D97-AF65-F5344CB8AC3E}">
        <p14:creationId xmlns:p14="http://schemas.microsoft.com/office/powerpoint/2010/main" val="4177986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New research has now shockingly shown, that certain very private hidden pieces of information can be inferred from perfectly normal social media content using machine </a:t>
            </a:r>
            <a:r>
              <a:rPr lang="en-GB"/>
              <a:t>learning techniques. </a:t>
            </a:r>
            <a:endParaRPr lang="en-GB" dirty="0"/>
          </a:p>
          <a:p>
            <a:r>
              <a:rPr lang="en-GB" dirty="0"/>
              <a:t>That is, our personality, sexual identity, religion, political preference, ethnicity to just name a few, can be inferred from our profile pictures or likes. Something seemingly innocent. </a:t>
            </a:r>
            <a:br>
              <a:rPr lang="en-GB" dirty="0"/>
            </a:br>
            <a:r>
              <a:rPr lang="en-GB" dirty="0"/>
              <a:t>If these sensitive hidden pieces of information can be collected on a massive scale, with high accuracy, we believe this opens up an avenue for all kinds of potential problems. Apart from the fact, that people have a right to privacy which we want to maintain. </a:t>
            </a:r>
          </a:p>
          <a:p>
            <a:r>
              <a:rPr lang="en-GB" dirty="0"/>
              <a:t>Information like this opens up the possibilities of exploitation of people with addiction, blackmail or persecution due to sexual preference or identity in some countries and micro-targeting for politics, furthering the divide we already see today. </a:t>
            </a:r>
          </a:p>
          <a:p>
            <a:endParaRPr lang="en-GB" dirty="0"/>
          </a:p>
          <a:p>
            <a:r>
              <a:rPr lang="en-GB" dirty="0"/>
              <a:t>So then, do we trust policy makers enough, to react fast to rapid technological change or trust companies that they will not use our data for their gain at our expense. We don’t think that’s enough, we want people to be able to govern and protect their own information in cyberspace if they choose so, without ideally having to stop using such services. </a:t>
            </a:r>
          </a:p>
          <a:p>
            <a:endParaRPr lang="en-GB" dirty="0"/>
          </a:p>
          <a:p>
            <a:r>
              <a:rPr lang="en-GB" dirty="0"/>
              <a:t>However, to do that we need to understand what we are going up against. </a:t>
            </a:r>
          </a:p>
        </p:txBody>
      </p:sp>
      <p:sp>
        <p:nvSpPr>
          <p:cNvPr id="4" name="Slide Number Placeholder 3"/>
          <p:cNvSpPr>
            <a:spLocks noGrp="1"/>
          </p:cNvSpPr>
          <p:nvPr>
            <p:ph type="sldNum" sz="quarter" idx="5"/>
          </p:nvPr>
        </p:nvSpPr>
        <p:spPr/>
        <p:txBody>
          <a:bodyPr/>
          <a:lstStyle/>
          <a:p>
            <a:fld id="{7E933083-EED1-4637-89C4-75D281033E07}" type="slidenum">
              <a:rPr lang="LID4096" smtClean="0"/>
              <a:t>4</a:t>
            </a:fld>
            <a:endParaRPr lang="LID4096"/>
          </a:p>
        </p:txBody>
      </p:sp>
    </p:spTree>
    <p:extLst>
      <p:ext uri="{BB962C8B-B14F-4D97-AF65-F5344CB8AC3E}">
        <p14:creationId xmlns:p14="http://schemas.microsoft.com/office/powerpoint/2010/main" val="3586127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frame a scenario from an attacker’s perspective using a computer vision framework: A malicious actor wants to infer sensitive information from multiple pictures uploaded to a users social media account.</a:t>
            </a:r>
          </a:p>
          <a:p>
            <a:r>
              <a:rPr lang="en-GB" dirty="0"/>
              <a:t>To achieve this, they will likely use a set-based image classifier. Set-based image classifiers, allow us to predict properties of multiple images at once. Rather than traditional, single image prediction, we can now incorporate much more information, namely all the pictures of a user’s profile and gain information based on that. </a:t>
            </a:r>
          </a:p>
          <a:p>
            <a:endParaRPr lang="en-GB" dirty="0"/>
          </a:p>
          <a:p>
            <a:r>
              <a:rPr lang="en-GB" dirty="0"/>
              <a:t>Now ultimately, one way to protect ourselves as users is to mislead such classifiers into making the wrong predictions, using adversarial examples. Yet we need to understand our adversary first, so we thought one way of doing so is to methodically investigate the reaction of classifiers to differing inputs, kind of like prodding and poking at it, to see where its weaknesses and strengths lie. With this in mind, let’s visit our research question. </a:t>
            </a:r>
          </a:p>
        </p:txBody>
      </p:sp>
      <p:sp>
        <p:nvSpPr>
          <p:cNvPr id="4" name="Slide Number Placeholder 3"/>
          <p:cNvSpPr>
            <a:spLocks noGrp="1"/>
          </p:cNvSpPr>
          <p:nvPr>
            <p:ph type="sldNum" sz="quarter" idx="5"/>
          </p:nvPr>
        </p:nvSpPr>
        <p:spPr/>
        <p:txBody>
          <a:bodyPr/>
          <a:lstStyle/>
          <a:p>
            <a:fld id="{7E933083-EED1-4637-89C4-75D281033E07}" type="slidenum">
              <a:rPr lang="LID4096" smtClean="0"/>
              <a:t>5</a:t>
            </a:fld>
            <a:endParaRPr lang="LID4096"/>
          </a:p>
        </p:txBody>
      </p:sp>
    </p:spTree>
    <p:extLst>
      <p:ext uri="{BB962C8B-B14F-4D97-AF65-F5344CB8AC3E}">
        <p14:creationId xmlns:p14="http://schemas.microsoft.com/office/powerpoint/2010/main" val="638242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research question we formulated is: </a:t>
            </a:r>
          </a:p>
          <a:p>
            <a:endParaRPr lang="en-GB" dirty="0"/>
          </a:p>
          <a:p>
            <a:r>
              <a:rPr lang="en-GB" dirty="0"/>
              <a:t>So to summarize, our research aims to investigate differences and performances of a few different set-based image classifiers as well as provide an extensive, technical framework allowing for reproducible results. This is all in the hope to further the collective understanding of what adversaries we might be up against so we can defend ourselves. That way, we can empower users by giving them control of their own private information. </a:t>
            </a:r>
            <a:endParaRPr lang="LID4096" dirty="0"/>
          </a:p>
        </p:txBody>
      </p:sp>
      <p:sp>
        <p:nvSpPr>
          <p:cNvPr id="4" name="Slide Number Placeholder 3"/>
          <p:cNvSpPr>
            <a:spLocks noGrp="1"/>
          </p:cNvSpPr>
          <p:nvPr>
            <p:ph type="sldNum" sz="quarter" idx="5"/>
          </p:nvPr>
        </p:nvSpPr>
        <p:spPr/>
        <p:txBody>
          <a:bodyPr/>
          <a:lstStyle/>
          <a:p>
            <a:fld id="{7E933083-EED1-4637-89C4-75D281033E07}" type="slidenum">
              <a:rPr lang="LID4096" smtClean="0"/>
              <a:t>6</a:t>
            </a:fld>
            <a:endParaRPr lang="LID4096"/>
          </a:p>
        </p:txBody>
      </p:sp>
    </p:spTree>
    <p:extLst>
      <p:ext uri="{BB962C8B-B14F-4D97-AF65-F5344CB8AC3E}">
        <p14:creationId xmlns:p14="http://schemas.microsoft.com/office/powerpoint/2010/main" val="4023681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simplify our research question, we narrow it down to two main sub-questions which we empirically investigate.</a:t>
            </a:r>
          </a:p>
          <a:p>
            <a:endParaRPr lang="en-GB" dirty="0"/>
          </a:p>
          <a:p>
            <a:pPr marL="228600" indent="-228600">
              <a:buAutoNum type="arabicPeriod"/>
            </a:pPr>
            <a:r>
              <a:rPr lang="en-GB" dirty="0"/>
              <a:t>What dimensions in sets of pictures, if any, are most relevant for different classifiers to base a prediction on?</a:t>
            </a:r>
          </a:p>
          <a:p>
            <a:pPr marL="228600" indent="-228600">
              <a:buAutoNum type="arabicPeriod"/>
            </a:pPr>
            <a:endParaRPr lang="en-GB" dirty="0"/>
          </a:p>
          <a:p>
            <a:pPr marL="228600" indent="-228600">
              <a:buAutoNum type="arabicPeriod"/>
            </a:pPr>
            <a:r>
              <a:rPr lang="en-GB" dirty="0"/>
              <a:t>How does the distribution of images play a role in set classification. </a:t>
            </a:r>
          </a:p>
          <a:p>
            <a:pPr marL="228600" indent="-228600">
              <a:buAutoNum type="arabicPeriod"/>
            </a:pPr>
            <a:endParaRPr lang="en-GB" dirty="0"/>
          </a:p>
          <a:p>
            <a:pPr marL="228600" indent="-228600">
              <a:buAutoNum type="arabicPeriod"/>
            </a:pPr>
            <a:endParaRPr lang="LID4096" dirty="0"/>
          </a:p>
        </p:txBody>
      </p:sp>
      <p:sp>
        <p:nvSpPr>
          <p:cNvPr id="4" name="Slide Number Placeholder 3"/>
          <p:cNvSpPr>
            <a:spLocks noGrp="1"/>
          </p:cNvSpPr>
          <p:nvPr>
            <p:ph type="sldNum" sz="quarter" idx="5"/>
          </p:nvPr>
        </p:nvSpPr>
        <p:spPr/>
        <p:txBody>
          <a:bodyPr/>
          <a:lstStyle/>
          <a:p>
            <a:fld id="{7E933083-EED1-4637-89C4-75D281033E07}" type="slidenum">
              <a:rPr lang="LID4096" smtClean="0"/>
              <a:t>7</a:t>
            </a:fld>
            <a:endParaRPr lang="LID4096"/>
          </a:p>
        </p:txBody>
      </p:sp>
    </p:spTree>
    <p:extLst>
      <p:ext uri="{BB962C8B-B14F-4D97-AF65-F5344CB8AC3E}">
        <p14:creationId xmlns:p14="http://schemas.microsoft.com/office/powerpoint/2010/main" val="2536405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approach we took can be broadly summarized in three main steps. </a:t>
            </a:r>
            <a:br>
              <a:rPr lang="en-GB" dirty="0"/>
            </a:br>
            <a:r>
              <a:rPr lang="en-GB" dirty="0"/>
              <a:t>We synthesize users from a large dataset, put them through a machine learning model, and then classify accordingly. Let’s dissect these steps one by one. </a:t>
            </a:r>
            <a:endParaRPr lang="LID4096" dirty="0"/>
          </a:p>
        </p:txBody>
      </p:sp>
      <p:sp>
        <p:nvSpPr>
          <p:cNvPr id="4" name="Slide Number Placeholder 3"/>
          <p:cNvSpPr>
            <a:spLocks noGrp="1"/>
          </p:cNvSpPr>
          <p:nvPr>
            <p:ph type="sldNum" sz="quarter" idx="5"/>
          </p:nvPr>
        </p:nvSpPr>
        <p:spPr/>
        <p:txBody>
          <a:bodyPr/>
          <a:lstStyle/>
          <a:p>
            <a:fld id="{7E933083-EED1-4637-89C4-75D281033E07}" type="slidenum">
              <a:rPr lang="LID4096" smtClean="0"/>
              <a:t>8</a:t>
            </a:fld>
            <a:endParaRPr lang="LID4096"/>
          </a:p>
        </p:txBody>
      </p:sp>
    </p:spTree>
    <p:extLst>
      <p:ext uri="{BB962C8B-B14F-4D97-AF65-F5344CB8AC3E}">
        <p14:creationId xmlns:p14="http://schemas.microsoft.com/office/powerpoint/2010/main" val="4202325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 1</a:t>
            </a:r>
          </a:p>
          <a:p>
            <a:r>
              <a:rPr lang="en-GB" dirty="0"/>
              <a:t>You might be asking yourself right now, why do we need to synthesize users? Why not use an existing dataset. </a:t>
            </a:r>
            <a:br>
              <a:rPr lang="en-GB" dirty="0"/>
            </a:br>
            <a:r>
              <a:rPr lang="en-GB" dirty="0"/>
              <a:t>The unfortunate fact is however that there are very little suitable dataset that exist as of yet, that fitted the requirements for our research. </a:t>
            </a:r>
          </a:p>
          <a:p>
            <a:r>
              <a:rPr lang="en-GB" dirty="0"/>
              <a:t>While there are datasets that are collected and labelled on a user-level, there are none that incorporate object detection annotating, which is one of our key focuses. </a:t>
            </a:r>
          </a:p>
          <a:p>
            <a:r>
              <a:rPr lang="en-GB" dirty="0"/>
              <a:t>Namely, in contrast to previous research on image-set classifiers, they almost exclusively use image recognition, so single labels per image.</a:t>
            </a:r>
          </a:p>
          <a:p>
            <a:endParaRPr lang="en-GB" dirty="0"/>
          </a:p>
          <a:p>
            <a:r>
              <a:rPr lang="en-GB" dirty="0"/>
              <a:t>However, we believe that images found in object detection tasks are much more representative of what could be posted on social media. Scenes of our daily lives are often much more complex, have multiple objects in images, sometimes only half in view and from lots of different angles.  With image recognition datasets a lot of potential useful information is lost. From an attackers perspective, they would not want miss out on information that could lead to more accurate inferences about their target. If they can have a model trained on the most informative data available, they will do so. </a:t>
            </a:r>
          </a:p>
          <a:p>
            <a:endParaRPr lang="en-GB" dirty="0"/>
          </a:p>
          <a:p>
            <a:endParaRPr lang="en-GB" dirty="0"/>
          </a:p>
        </p:txBody>
      </p:sp>
      <p:sp>
        <p:nvSpPr>
          <p:cNvPr id="4" name="Slide Number Placeholder 3"/>
          <p:cNvSpPr>
            <a:spLocks noGrp="1"/>
          </p:cNvSpPr>
          <p:nvPr>
            <p:ph type="sldNum" sz="quarter" idx="5"/>
          </p:nvPr>
        </p:nvSpPr>
        <p:spPr/>
        <p:txBody>
          <a:bodyPr/>
          <a:lstStyle/>
          <a:p>
            <a:fld id="{7E933083-EED1-4637-89C4-75D281033E07}" type="slidenum">
              <a:rPr lang="LID4096" smtClean="0"/>
              <a:t>9</a:t>
            </a:fld>
            <a:endParaRPr lang="LID4096"/>
          </a:p>
        </p:txBody>
      </p:sp>
    </p:spTree>
    <p:extLst>
      <p:ext uri="{BB962C8B-B14F-4D97-AF65-F5344CB8AC3E}">
        <p14:creationId xmlns:p14="http://schemas.microsoft.com/office/powerpoint/2010/main" val="3719981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nl-NL"/>
              <a:t>Klik om stijl te bewerken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p>
            <a:fld id="{0A1C0BAC-67AF-4BDA-84A0-83810D9D5D98}" type="datetime1">
              <a:rPr lang="nl-NL" smtClean="0"/>
              <a:t>2-6-2021</a:t>
            </a:fld>
            <a:endParaRPr lang="nl-NL"/>
          </a:p>
        </p:txBody>
      </p:sp>
      <p:sp>
        <p:nvSpPr>
          <p:cNvPr id="5" name="Footer Placeholder 4"/>
          <p:cNvSpPr>
            <a:spLocks noGrp="1"/>
          </p:cNvSpPr>
          <p:nvPr>
            <p:ph type="ftr" sz="quarter" idx="11"/>
          </p:nvPr>
        </p:nvSpPr>
        <p:spPr/>
        <p:txBody>
          <a:bodyPr/>
          <a:lstStyle/>
          <a:p>
            <a:r>
              <a:rPr lang="en-GB"/>
              <a:t>Stijn Boosman</a:t>
            </a:r>
            <a:endParaRPr lang="nl-NL"/>
          </a:p>
        </p:txBody>
      </p:sp>
      <p:sp>
        <p:nvSpPr>
          <p:cNvPr id="6" name="Slide Number Placeholder 5"/>
          <p:cNvSpPr>
            <a:spLocks noGrp="1"/>
          </p:cNvSpPr>
          <p:nvPr>
            <p:ph type="sldNum" sz="quarter" idx="12"/>
          </p:nvPr>
        </p:nvSpPr>
        <p:spPr/>
        <p:txBody>
          <a:bodyPr/>
          <a:lstStyle/>
          <a:p>
            <a:fld id="{75793AE9-A637-6E42-9947-694C7D80AB6E}" type="slidenum">
              <a:rPr lang="nl-NL" smtClean="0"/>
              <a:t>‹#›</a:t>
            </a:fld>
            <a:endParaRPr lang="nl-NL"/>
          </a:p>
        </p:txBody>
      </p:sp>
    </p:spTree>
    <p:extLst>
      <p:ext uri="{BB962C8B-B14F-4D97-AF65-F5344CB8AC3E}">
        <p14:creationId xmlns:p14="http://schemas.microsoft.com/office/powerpoint/2010/main" val="2627527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E3FB996B-CD56-4692-AC85-22D15C1C7A33}" type="datetime1">
              <a:rPr lang="nl-NL" smtClean="0"/>
              <a:t>2-6-2021</a:t>
            </a:fld>
            <a:endParaRPr lang="nl-NL"/>
          </a:p>
        </p:txBody>
      </p:sp>
      <p:sp>
        <p:nvSpPr>
          <p:cNvPr id="5" name="Footer Placeholder 4"/>
          <p:cNvSpPr>
            <a:spLocks noGrp="1"/>
          </p:cNvSpPr>
          <p:nvPr>
            <p:ph type="ftr" sz="quarter" idx="11"/>
          </p:nvPr>
        </p:nvSpPr>
        <p:spPr/>
        <p:txBody>
          <a:bodyPr/>
          <a:lstStyle/>
          <a:p>
            <a:r>
              <a:rPr lang="en-GB"/>
              <a:t>Stijn Boosman</a:t>
            </a:r>
            <a:endParaRPr lang="nl-NL"/>
          </a:p>
        </p:txBody>
      </p:sp>
      <p:sp>
        <p:nvSpPr>
          <p:cNvPr id="6" name="Slide Number Placeholder 5"/>
          <p:cNvSpPr>
            <a:spLocks noGrp="1"/>
          </p:cNvSpPr>
          <p:nvPr>
            <p:ph type="sldNum" sz="quarter" idx="12"/>
          </p:nvPr>
        </p:nvSpPr>
        <p:spPr/>
        <p:txBody>
          <a:bodyPr/>
          <a:lstStyle/>
          <a:p>
            <a:fld id="{75793AE9-A637-6E42-9947-694C7D80AB6E}" type="slidenum">
              <a:rPr lang="nl-NL" smtClean="0"/>
              <a:t>‹#›</a:t>
            </a:fld>
            <a:endParaRPr lang="nl-NL"/>
          </a:p>
        </p:txBody>
      </p:sp>
    </p:spTree>
    <p:extLst>
      <p:ext uri="{BB962C8B-B14F-4D97-AF65-F5344CB8AC3E}">
        <p14:creationId xmlns:p14="http://schemas.microsoft.com/office/powerpoint/2010/main" val="508942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498962"/>
          </a:xfrm>
        </p:spPr>
        <p:txBody>
          <a:bodyPr vert="eaVert"/>
          <a:lstStyle/>
          <a:p>
            <a:r>
              <a:rPr lang="nl-NL"/>
              <a:t>Klik om stijl te bewerken</a:t>
            </a:r>
            <a:endParaRPr lang="en-US" dirty="0"/>
          </a:p>
        </p:txBody>
      </p:sp>
      <p:sp>
        <p:nvSpPr>
          <p:cNvPr id="3" name="Vertical Text Placeholder 2"/>
          <p:cNvSpPr>
            <a:spLocks noGrp="1"/>
          </p:cNvSpPr>
          <p:nvPr>
            <p:ph type="body" orient="vert" idx="1"/>
          </p:nvPr>
        </p:nvSpPr>
        <p:spPr>
          <a:xfrm>
            <a:off x="628650" y="365125"/>
            <a:ext cx="5800725" cy="5498962"/>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7A2B5D34-4D03-486F-8F45-816A2E142B51}" type="datetime1">
              <a:rPr lang="nl-NL" smtClean="0"/>
              <a:t>2-6-2021</a:t>
            </a:fld>
            <a:endParaRPr lang="nl-NL"/>
          </a:p>
        </p:txBody>
      </p:sp>
      <p:sp>
        <p:nvSpPr>
          <p:cNvPr id="5" name="Footer Placeholder 4"/>
          <p:cNvSpPr>
            <a:spLocks noGrp="1"/>
          </p:cNvSpPr>
          <p:nvPr>
            <p:ph type="ftr" sz="quarter" idx="11"/>
          </p:nvPr>
        </p:nvSpPr>
        <p:spPr/>
        <p:txBody>
          <a:bodyPr/>
          <a:lstStyle/>
          <a:p>
            <a:r>
              <a:rPr lang="en-GB"/>
              <a:t>Stijn Boosman</a:t>
            </a:r>
            <a:endParaRPr lang="nl-NL"/>
          </a:p>
        </p:txBody>
      </p:sp>
      <p:sp>
        <p:nvSpPr>
          <p:cNvPr id="6" name="Slide Number Placeholder 5"/>
          <p:cNvSpPr>
            <a:spLocks noGrp="1"/>
          </p:cNvSpPr>
          <p:nvPr>
            <p:ph type="sldNum" sz="quarter" idx="12"/>
          </p:nvPr>
        </p:nvSpPr>
        <p:spPr/>
        <p:txBody>
          <a:bodyPr/>
          <a:lstStyle/>
          <a:p>
            <a:fld id="{75793AE9-A637-6E42-9947-694C7D80AB6E}" type="slidenum">
              <a:rPr lang="nl-NL" smtClean="0"/>
              <a:t>‹#›</a:t>
            </a:fld>
            <a:endParaRPr lang="nl-NL"/>
          </a:p>
        </p:txBody>
      </p:sp>
    </p:spTree>
    <p:extLst>
      <p:ext uri="{BB962C8B-B14F-4D97-AF65-F5344CB8AC3E}">
        <p14:creationId xmlns:p14="http://schemas.microsoft.com/office/powerpoint/2010/main" val="4060031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angepaste indel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16EF50-8CB2-294F-A48C-106FA7A6B58A}"/>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EB2F25BF-B529-1A41-9F1F-55B148E575C8}"/>
              </a:ext>
            </a:extLst>
          </p:cNvPr>
          <p:cNvSpPr>
            <a:spLocks noGrp="1"/>
          </p:cNvSpPr>
          <p:nvPr>
            <p:ph type="dt" sz="half" idx="10"/>
          </p:nvPr>
        </p:nvSpPr>
        <p:spPr/>
        <p:txBody>
          <a:bodyPr/>
          <a:lstStyle/>
          <a:p>
            <a:fld id="{AFB5C20C-9E64-48FE-9265-6F6F8ECC7DCA}" type="datetime1">
              <a:rPr lang="nl-NL" smtClean="0"/>
              <a:t>2-6-2021</a:t>
            </a:fld>
            <a:endParaRPr lang="nl-NL"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ijdelijke aanduiding voor voettekst 3">
            <a:extLst>
              <a:ext uri="{FF2B5EF4-FFF2-40B4-BE49-F238E27FC236}">
                <a16:creationId xmlns:a16="http://schemas.microsoft.com/office/drawing/2014/main" id="{6725C7BF-C058-D94C-BC6A-42FBB3D19B69}"/>
              </a:ext>
            </a:extLst>
          </p:cNvPr>
          <p:cNvSpPr>
            <a:spLocks noGrp="1"/>
          </p:cNvSpPr>
          <p:nvPr>
            <p:ph type="ftr" sz="quarter" idx="11"/>
          </p:nvPr>
        </p:nvSpPr>
        <p:spPr/>
        <p:txBody>
          <a:bodyPr/>
          <a:lstStyle/>
          <a:p>
            <a:r>
              <a:rPr lang="en-GB">
                <a:latin typeface="Open Sans" panose="020B0606030504020204" pitchFamily="34" charset="0"/>
                <a:ea typeface="Open Sans" panose="020B0606030504020204" pitchFamily="34" charset="0"/>
                <a:cs typeface="Open Sans" panose="020B0606030504020204" pitchFamily="34" charset="0"/>
              </a:rPr>
              <a:t>Stijn Boosman</a:t>
            </a:r>
            <a:endParaRPr lang="nl-NL"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jdelijke aanduiding voor dianummer 4">
            <a:extLst>
              <a:ext uri="{FF2B5EF4-FFF2-40B4-BE49-F238E27FC236}">
                <a16:creationId xmlns:a16="http://schemas.microsoft.com/office/drawing/2014/main" id="{BFC7EA7D-7CD0-E14B-9E40-61AFB3C8DB4E}"/>
              </a:ext>
            </a:extLst>
          </p:cNvPr>
          <p:cNvSpPr>
            <a:spLocks noGrp="1"/>
          </p:cNvSpPr>
          <p:nvPr>
            <p:ph type="sldNum" sz="quarter" idx="12"/>
          </p:nvPr>
        </p:nvSpPr>
        <p:spPr/>
        <p:txBody>
          <a:bodyPr/>
          <a:lstStyle/>
          <a:p>
            <a:fld id="{75793AE9-A637-6E42-9947-694C7D80AB6E}" type="slidenum">
              <a:rPr lang="nl-NL" smtClean="0"/>
              <a:pPr/>
              <a:t>‹#›</a:t>
            </a:fld>
            <a:endParaRPr lang="nl-NL"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745810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E84B3B-7709-084F-B1A4-32D3172C1273}"/>
              </a:ext>
            </a:extLst>
          </p:cNvPr>
          <p:cNvSpPr>
            <a:spLocks noGrp="1"/>
          </p:cNvSpPr>
          <p:nvPr>
            <p:ph type="ctrTitle"/>
          </p:nvPr>
        </p:nvSpPr>
        <p:spPr>
          <a:xfrm>
            <a:off x="1143000" y="1122363"/>
            <a:ext cx="6858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CF23BFA7-F866-5B4A-A301-4D44F8C2EDD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C1DF6C35-75F7-924D-B20C-29057F6ED529}"/>
              </a:ext>
            </a:extLst>
          </p:cNvPr>
          <p:cNvSpPr>
            <a:spLocks noGrp="1"/>
          </p:cNvSpPr>
          <p:nvPr>
            <p:ph type="dt" sz="half" idx="10"/>
          </p:nvPr>
        </p:nvSpPr>
        <p:spPr/>
        <p:txBody>
          <a:bodyPr/>
          <a:lstStyle/>
          <a:p>
            <a:fld id="{C9C09C28-4CDB-4869-8BE3-3AC04D4EE215}" type="datetime1">
              <a:rPr lang="nl-NL" smtClean="0"/>
              <a:t>2-6-2021</a:t>
            </a:fld>
            <a:endParaRPr lang="nl-NL"/>
          </a:p>
        </p:txBody>
      </p:sp>
      <p:sp>
        <p:nvSpPr>
          <p:cNvPr id="5" name="Tijdelijke aanduiding voor voettekst 4">
            <a:extLst>
              <a:ext uri="{FF2B5EF4-FFF2-40B4-BE49-F238E27FC236}">
                <a16:creationId xmlns:a16="http://schemas.microsoft.com/office/drawing/2014/main" id="{1667C108-1989-6846-9336-4CD8E3CAC85F}"/>
              </a:ext>
            </a:extLst>
          </p:cNvPr>
          <p:cNvSpPr>
            <a:spLocks noGrp="1"/>
          </p:cNvSpPr>
          <p:nvPr>
            <p:ph type="ftr" sz="quarter" idx="11"/>
          </p:nvPr>
        </p:nvSpPr>
        <p:spPr/>
        <p:txBody>
          <a:bodyPr/>
          <a:lstStyle/>
          <a:p>
            <a:r>
              <a:rPr lang="en-GB"/>
              <a:t>Stijn Boosman</a:t>
            </a:r>
            <a:endParaRPr lang="nl-NL"/>
          </a:p>
        </p:txBody>
      </p:sp>
      <p:sp>
        <p:nvSpPr>
          <p:cNvPr id="6" name="Tijdelijke aanduiding voor dianummer 5">
            <a:extLst>
              <a:ext uri="{FF2B5EF4-FFF2-40B4-BE49-F238E27FC236}">
                <a16:creationId xmlns:a16="http://schemas.microsoft.com/office/drawing/2014/main" id="{5255B2E5-4503-434E-8376-B42B5C4142A6}"/>
              </a:ext>
            </a:extLst>
          </p:cNvPr>
          <p:cNvSpPr>
            <a:spLocks noGrp="1"/>
          </p:cNvSpPr>
          <p:nvPr>
            <p:ph type="sldNum" sz="quarter" idx="12"/>
          </p:nvPr>
        </p:nvSpPr>
        <p:spPr/>
        <p:txBody>
          <a:bodyPr/>
          <a:lstStyle/>
          <a:p>
            <a:fld id="{557A3E6A-0FDC-2641-BE73-5835A252D50B}" type="slidenum">
              <a:rPr lang="nl-NL" smtClean="0"/>
              <a:t>‹#›</a:t>
            </a:fld>
            <a:endParaRPr lang="nl-NL"/>
          </a:p>
        </p:txBody>
      </p:sp>
    </p:spTree>
    <p:extLst>
      <p:ext uri="{BB962C8B-B14F-4D97-AF65-F5344CB8AC3E}">
        <p14:creationId xmlns:p14="http://schemas.microsoft.com/office/powerpoint/2010/main" val="1326285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1BFAA4-B96A-1041-8511-5FD49C4CB199}"/>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1F8AD523-2375-424B-A9F7-79A39A707D8E}"/>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6AA36D7C-2790-1749-A337-5632EA1073A7}"/>
              </a:ext>
            </a:extLst>
          </p:cNvPr>
          <p:cNvSpPr>
            <a:spLocks noGrp="1"/>
          </p:cNvSpPr>
          <p:nvPr>
            <p:ph type="dt" sz="half" idx="10"/>
          </p:nvPr>
        </p:nvSpPr>
        <p:spPr/>
        <p:txBody>
          <a:bodyPr/>
          <a:lstStyle/>
          <a:p>
            <a:fld id="{4172D2CC-35D0-4C0C-975F-10B2E47CB633}" type="datetime1">
              <a:rPr lang="nl-NL" smtClean="0"/>
              <a:t>2-6-2021</a:t>
            </a:fld>
            <a:endParaRPr lang="nl-NL"/>
          </a:p>
        </p:txBody>
      </p:sp>
      <p:sp>
        <p:nvSpPr>
          <p:cNvPr id="5" name="Tijdelijke aanduiding voor voettekst 4">
            <a:extLst>
              <a:ext uri="{FF2B5EF4-FFF2-40B4-BE49-F238E27FC236}">
                <a16:creationId xmlns:a16="http://schemas.microsoft.com/office/drawing/2014/main" id="{B6E1860B-2AC5-6044-8DDC-33A6D1AC3CC1}"/>
              </a:ext>
            </a:extLst>
          </p:cNvPr>
          <p:cNvSpPr>
            <a:spLocks noGrp="1"/>
          </p:cNvSpPr>
          <p:nvPr>
            <p:ph type="ftr" sz="quarter" idx="11"/>
          </p:nvPr>
        </p:nvSpPr>
        <p:spPr/>
        <p:txBody>
          <a:bodyPr/>
          <a:lstStyle/>
          <a:p>
            <a:r>
              <a:rPr lang="en-GB"/>
              <a:t>Stijn Boosman</a:t>
            </a:r>
            <a:endParaRPr lang="nl-NL"/>
          </a:p>
        </p:txBody>
      </p:sp>
      <p:sp>
        <p:nvSpPr>
          <p:cNvPr id="6" name="Tijdelijke aanduiding voor dianummer 5">
            <a:extLst>
              <a:ext uri="{FF2B5EF4-FFF2-40B4-BE49-F238E27FC236}">
                <a16:creationId xmlns:a16="http://schemas.microsoft.com/office/drawing/2014/main" id="{E32D3BF3-E0E4-F24A-899B-597BEEF9A2FA}"/>
              </a:ext>
            </a:extLst>
          </p:cNvPr>
          <p:cNvSpPr>
            <a:spLocks noGrp="1"/>
          </p:cNvSpPr>
          <p:nvPr>
            <p:ph type="sldNum" sz="quarter" idx="12"/>
          </p:nvPr>
        </p:nvSpPr>
        <p:spPr/>
        <p:txBody>
          <a:bodyPr/>
          <a:lstStyle/>
          <a:p>
            <a:fld id="{557A3E6A-0FDC-2641-BE73-5835A252D50B}" type="slidenum">
              <a:rPr lang="nl-NL" smtClean="0"/>
              <a:t>‹#›</a:t>
            </a:fld>
            <a:endParaRPr lang="nl-NL"/>
          </a:p>
        </p:txBody>
      </p:sp>
    </p:spTree>
    <p:extLst>
      <p:ext uri="{BB962C8B-B14F-4D97-AF65-F5344CB8AC3E}">
        <p14:creationId xmlns:p14="http://schemas.microsoft.com/office/powerpoint/2010/main" val="15718972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F30149-9FEE-494D-AF36-FE37081CDBB7}"/>
              </a:ext>
            </a:extLst>
          </p:cNvPr>
          <p:cNvSpPr>
            <a:spLocks noGrp="1"/>
          </p:cNvSpPr>
          <p:nvPr>
            <p:ph type="title"/>
          </p:nvPr>
        </p:nvSpPr>
        <p:spPr>
          <a:xfrm>
            <a:off x="623888" y="1709738"/>
            <a:ext cx="78867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F6716F33-2108-5E46-8BA9-D3D33315CEBC}"/>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D2D9E84A-5241-AA41-A83B-0A384953DB4E}"/>
              </a:ext>
            </a:extLst>
          </p:cNvPr>
          <p:cNvSpPr>
            <a:spLocks noGrp="1"/>
          </p:cNvSpPr>
          <p:nvPr>
            <p:ph type="dt" sz="half" idx="10"/>
          </p:nvPr>
        </p:nvSpPr>
        <p:spPr/>
        <p:txBody>
          <a:bodyPr/>
          <a:lstStyle/>
          <a:p>
            <a:fld id="{32159169-6A18-426C-81E9-EB5158D99AAE}" type="datetime1">
              <a:rPr lang="nl-NL" smtClean="0"/>
              <a:t>2-6-2021</a:t>
            </a:fld>
            <a:endParaRPr lang="nl-NL"/>
          </a:p>
        </p:txBody>
      </p:sp>
      <p:sp>
        <p:nvSpPr>
          <p:cNvPr id="5" name="Tijdelijke aanduiding voor voettekst 4">
            <a:extLst>
              <a:ext uri="{FF2B5EF4-FFF2-40B4-BE49-F238E27FC236}">
                <a16:creationId xmlns:a16="http://schemas.microsoft.com/office/drawing/2014/main" id="{F60136BC-D17B-7E4D-B8AD-9855025A5537}"/>
              </a:ext>
            </a:extLst>
          </p:cNvPr>
          <p:cNvSpPr>
            <a:spLocks noGrp="1"/>
          </p:cNvSpPr>
          <p:nvPr>
            <p:ph type="ftr" sz="quarter" idx="11"/>
          </p:nvPr>
        </p:nvSpPr>
        <p:spPr/>
        <p:txBody>
          <a:bodyPr/>
          <a:lstStyle/>
          <a:p>
            <a:r>
              <a:rPr lang="en-GB"/>
              <a:t>Stijn Boosman</a:t>
            </a:r>
            <a:endParaRPr lang="nl-NL"/>
          </a:p>
        </p:txBody>
      </p:sp>
      <p:sp>
        <p:nvSpPr>
          <p:cNvPr id="6" name="Tijdelijke aanduiding voor dianummer 5">
            <a:extLst>
              <a:ext uri="{FF2B5EF4-FFF2-40B4-BE49-F238E27FC236}">
                <a16:creationId xmlns:a16="http://schemas.microsoft.com/office/drawing/2014/main" id="{0A2E134A-CC4A-8C4F-836B-5D7D84D38336}"/>
              </a:ext>
            </a:extLst>
          </p:cNvPr>
          <p:cNvSpPr>
            <a:spLocks noGrp="1"/>
          </p:cNvSpPr>
          <p:nvPr>
            <p:ph type="sldNum" sz="quarter" idx="12"/>
          </p:nvPr>
        </p:nvSpPr>
        <p:spPr/>
        <p:txBody>
          <a:bodyPr/>
          <a:lstStyle/>
          <a:p>
            <a:fld id="{557A3E6A-0FDC-2641-BE73-5835A252D50B}" type="slidenum">
              <a:rPr lang="nl-NL" smtClean="0"/>
              <a:t>‹#›</a:t>
            </a:fld>
            <a:endParaRPr lang="nl-NL"/>
          </a:p>
        </p:txBody>
      </p:sp>
    </p:spTree>
    <p:extLst>
      <p:ext uri="{BB962C8B-B14F-4D97-AF65-F5344CB8AC3E}">
        <p14:creationId xmlns:p14="http://schemas.microsoft.com/office/powerpoint/2010/main" val="19727802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1BCB8F-D906-FE4C-A1F6-6BEA190F9A87}"/>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1BA78836-799E-0F42-B83C-19E5B0E0D5F4}"/>
              </a:ext>
            </a:extLst>
          </p:cNvPr>
          <p:cNvSpPr>
            <a:spLocks noGrp="1"/>
          </p:cNvSpPr>
          <p:nvPr>
            <p:ph sz="half" idx="1"/>
          </p:nvPr>
        </p:nvSpPr>
        <p:spPr>
          <a:xfrm>
            <a:off x="628650" y="1825625"/>
            <a:ext cx="386715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720E7068-3D32-1E46-80C2-13A41A32EFED}"/>
              </a:ext>
            </a:extLst>
          </p:cNvPr>
          <p:cNvSpPr>
            <a:spLocks noGrp="1"/>
          </p:cNvSpPr>
          <p:nvPr>
            <p:ph sz="half" idx="2"/>
          </p:nvPr>
        </p:nvSpPr>
        <p:spPr>
          <a:xfrm>
            <a:off x="4648200" y="1825625"/>
            <a:ext cx="386715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C6FCF174-511F-E941-AD20-8EC6CC63AABB}"/>
              </a:ext>
            </a:extLst>
          </p:cNvPr>
          <p:cNvSpPr>
            <a:spLocks noGrp="1"/>
          </p:cNvSpPr>
          <p:nvPr>
            <p:ph type="dt" sz="half" idx="10"/>
          </p:nvPr>
        </p:nvSpPr>
        <p:spPr/>
        <p:txBody>
          <a:bodyPr/>
          <a:lstStyle/>
          <a:p>
            <a:fld id="{C66EBA7C-D51A-45DD-ACA1-5D1B65CBF02A}" type="datetime1">
              <a:rPr lang="nl-NL" smtClean="0"/>
              <a:t>2-6-2021</a:t>
            </a:fld>
            <a:endParaRPr lang="nl-NL"/>
          </a:p>
        </p:txBody>
      </p:sp>
      <p:sp>
        <p:nvSpPr>
          <p:cNvPr id="6" name="Tijdelijke aanduiding voor voettekst 5">
            <a:extLst>
              <a:ext uri="{FF2B5EF4-FFF2-40B4-BE49-F238E27FC236}">
                <a16:creationId xmlns:a16="http://schemas.microsoft.com/office/drawing/2014/main" id="{166921DD-B88D-E64C-B595-E7E7E22204EB}"/>
              </a:ext>
            </a:extLst>
          </p:cNvPr>
          <p:cNvSpPr>
            <a:spLocks noGrp="1"/>
          </p:cNvSpPr>
          <p:nvPr>
            <p:ph type="ftr" sz="quarter" idx="11"/>
          </p:nvPr>
        </p:nvSpPr>
        <p:spPr/>
        <p:txBody>
          <a:bodyPr/>
          <a:lstStyle/>
          <a:p>
            <a:r>
              <a:rPr lang="en-GB"/>
              <a:t>Stijn Boosman</a:t>
            </a:r>
            <a:endParaRPr lang="nl-NL"/>
          </a:p>
        </p:txBody>
      </p:sp>
      <p:sp>
        <p:nvSpPr>
          <p:cNvPr id="7" name="Tijdelijke aanduiding voor dianummer 6">
            <a:extLst>
              <a:ext uri="{FF2B5EF4-FFF2-40B4-BE49-F238E27FC236}">
                <a16:creationId xmlns:a16="http://schemas.microsoft.com/office/drawing/2014/main" id="{D8A0CE51-97B7-9546-BB72-095E5311D6D6}"/>
              </a:ext>
            </a:extLst>
          </p:cNvPr>
          <p:cNvSpPr>
            <a:spLocks noGrp="1"/>
          </p:cNvSpPr>
          <p:nvPr>
            <p:ph type="sldNum" sz="quarter" idx="12"/>
          </p:nvPr>
        </p:nvSpPr>
        <p:spPr/>
        <p:txBody>
          <a:bodyPr/>
          <a:lstStyle/>
          <a:p>
            <a:fld id="{557A3E6A-0FDC-2641-BE73-5835A252D50B}" type="slidenum">
              <a:rPr lang="nl-NL" smtClean="0"/>
              <a:t>‹#›</a:t>
            </a:fld>
            <a:endParaRPr lang="nl-NL"/>
          </a:p>
        </p:txBody>
      </p:sp>
    </p:spTree>
    <p:extLst>
      <p:ext uri="{BB962C8B-B14F-4D97-AF65-F5344CB8AC3E}">
        <p14:creationId xmlns:p14="http://schemas.microsoft.com/office/powerpoint/2010/main" val="42947013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086F84-1AFF-DC4D-BB9B-26F5C801A3EE}"/>
              </a:ext>
            </a:extLst>
          </p:cNvPr>
          <p:cNvSpPr>
            <a:spLocks noGrp="1"/>
          </p:cNvSpPr>
          <p:nvPr>
            <p:ph type="title"/>
          </p:nvPr>
        </p:nvSpPr>
        <p:spPr>
          <a:xfrm>
            <a:off x="630238" y="365125"/>
            <a:ext cx="78867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8811DE02-C995-7B44-A53D-03320EC05F6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AFCC4D7D-98F5-FC4A-A8A0-1E2E65146B18}"/>
              </a:ext>
            </a:extLst>
          </p:cNvPr>
          <p:cNvSpPr>
            <a:spLocks noGrp="1"/>
          </p:cNvSpPr>
          <p:nvPr>
            <p:ph sz="half" idx="2"/>
          </p:nvPr>
        </p:nvSpPr>
        <p:spPr>
          <a:xfrm>
            <a:off x="630238" y="2505075"/>
            <a:ext cx="386873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B0E06482-CF8D-B240-8C7A-73185AD3375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1C914DE4-6237-054E-8A1A-210ADEB4D00F}"/>
              </a:ext>
            </a:extLst>
          </p:cNvPr>
          <p:cNvSpPr>
            <a:spLocks noGrp="1"/>
          </p:cNvSpPr>
          <p:nvPr>
            <p:ph sz="quarter" idx="4"/>
          </p:nvPr>
        </p:nvSpPr>
        <p:spPr>
          <a:xfrm>
            <a:off x="4629150" y="2505075"/>
            <a:ext cx="38877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8B60BA08-F678-0540-9EC4-25CBA169C9A3}"/>
              </a:ext>
            </a:extLst>
          </p:cNvPr>
          <p:cNvSpPr>
            <a:spLocks noGrp="1"/>
          </p:cNvSpPr>
          <p:nvPr>
            <p:ph type="dt" sz="half" idx="10"/>
          </p:nvPr>
        </p:nvSpPr>
        <p:spPr/>
        <p:txBody>
          <a:bodyPr/>
          <a:lstStyle/>
          <a:p>
            <a:fld id="{E2140156-7C57-46A8-895D-AD3EE84D5129}" type="datetime1">
              <a:rPr lang="nl-NL" smtClean="0"/>
              <a:t>2-6-2021</a:t>
            </a:fld>
            <a:endParaRPr lang="nl-NL"/>
          </a:p>
        </p:txBody>
      </p:sp>
      <p:sp>
        <p:nvSpPr>
          <p:cNvPr id="8" name="Tijdelijke aanduiding voor voettekst 7">
            <a:extLst>
              <a:ext uri="{FF2B5EF4-FFF2-40B4-BE49-F238E27FC236}">
                <a16:creationId xmlns:a16="http://schemas.microsoft.com/office/drawing/2014/main" id="{328EC37C-6D7B-ED45-9CB9-A4DE03ED2580}"/>
              </a:ext>
            </a:extLst>
          </p:cNvPr>
          <p:cNvSpPr>
            <a:spLocks noGrp="1"/>
          </p:cNvSpPr>
          <p:nvPr>
            <p:ph type="ftr" sz="quarter" idx="11"/>
          </p:nvPr>
        </p:nvSpPr>
        <p:spPr/>
        <p:txBody>
          <a:bodyPr/>
          <a:lstStyle/>
          <a:p>
            <a:r>
              <a:rPr lang="en-GB"/>
              <a:t>Stijn Boosman</a:t>
            </a:r>
            <a:endParaRPr lang="nl-NL"/>
          </a:p>
        </p:txBody>
      </p:sp>
      <p:sp>
        <p:nvSpPr>
          <p:cNvPr id="9" name="Tijdelijke aanduiding voor dianummer 8">
            <a:extLst>
              <a:ext uri="{FF2B5EF4-FFF2-40B4-BE49-F238E27FC236}">
                <a16:creationId xmlns:a16="http://schemas.microsoft.com/office/drawing/2014/main" id="{1D460B87-1B7A-6B46-8611-F20542015F52}"/>
              </a:ext>
            </a:extLst>
          </p:cNvPr>
          <p:cNvSpPr>
            <a:spLocks noGrp="1"/>
          </p:cNvSpPr>
          <p:nvPr>
            <p:ph type="sldNum" sz="quarter" idx="12"/>
          </p:nvPr>
        </p:nvSpPr>
        <p:spPr/>
        <p:txBody>
          <a:bodyPr/>
          <a:lstStyle/>
          <a:p>
            <a:fld id="{557A3E6A-0FDC-2641-BE73-5835A252D50B}" type="slidenum">
              <a:rPr lang="nl-NL" smtClean="0"/>
              <a:t>‹#›</a:t>
            </a:fld>
            <a:endParaRPr lang="nl-NL"/>
          </a:p>
        </p:txBody>
      </p:sp>
    </p:spTree>
    <p:extLst>
      <p:ext uri="{BB962C8B-B14F-4D97-AF65-F5344CB8AC3E}">
        <p14:creationId xmlns:p14="http://schemas.microsoft.com/office/powerpoint/2010/main" val="4272869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7829E5-15E1-EE40-BB8B-D2B721ED5A81}"/>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9771B605-3E75-4D42-A679-3DAC85D01D96}"/>
              </a:ext>
            </a:extLst>
          </p:cNvPr>
          <p:cNvSpPr>
            <a:spLocks noGrp="1"/>
          </p:cNvSpPr>
          <p:nvPr>
            <p:ph type="dt" sz="half" idx="10"/>
          </p:nvPr>
        </p:nvSpPr>
        <p:spPr/>
        <p:txBody>
          <a:bodyPr/>
          <a:lstStyle/>
          <a:p>
            <a:fld id="{F997E6C2-B9EF-4BED-A903-8D21D9586E96}" type="datetime1">
              <a:rPr lang="nl-NL" smtClean="0"/>
              <a:t>2-6-2021</a:t>
            </a:fld>
            <a:endParaRPr lang="nl-NL"/>
          </a:p>
        </p:txBody>
      </p:sp>
      <p:sp>
        <p:nvSpPr>
          <p:cNvPr id="4" name="Tijdelijke aanduiding voor voettekst 3">
            <a:extLst>
              <a:ext uri="{FF2B5EF4-FFF2-40B4-BE49-F238E27FC236}">
                <a16:creationId xmlns:a16="http://schemas.microsoft.com/office/drawing/2014/main" id="{8A24B531-90EB-0748-BBED-28ACC99424F5}"/>
              </a:ext>
            </a:extLst>
          </p:cNvPr>
          <p:cNvSpPr>
            <a:spLocks noGrp="1"/>
          </p:cNvSpPr>
          <p:nvPr>
            <p:ph type="ftr" sz="quarter" idx="11"/>
          </p:nvPr>
        </p:nvSpPr>
        <p:spPr/>
        <p:txBody>
          <a:bodyPr/>
          <a:lstStyle/>
          <a:p>
            <a:r>
              <a:rPr lang="en-GB"/>
              <a:t>Stijn Boosman</a:t>
            </a:r>
            <a:endParaRPr lang="nl-NL"/>
          </a:p>
        </p:txBody>
      </p:sp>
      <p:sp>
        <p:nvSpPr>
          <p:cNvPr id="5" name="Tijdelijke aanduiding voor dianummer 4">
            <a:extLst>
              <a:ext uri="{FF2B5EF4-FFF2-40B4-BE49-F238E27FC236}">
                <a16:creationId xmlns:a16="http://schemas.microsoft.com/office/drawing/2014/main" id="{88FD0299-0B71-C241-9717-EC72EFE45DB7}"/>
              </a:ext>
            </a:extLst>
          </p:cNvPr>
          <p:cNvSpPr>
            <a:spLocks noGrp="1"/>
          </p:cNvSpPr>
          <p:nvPr>
            <p:ph type="sldNum" sz="quarter" idx="12"/>
          </p:nvPr>
        </p:nvSpPr>
        <p:spPr/>
        <p:txBody>
          <a:bodyPr/>
          <a:lstStyle/>
          <a:p>
            <a:fld id="{557A3E6A-0FDC-2641-BE73-5835A252D50B}" type="slidenum">
              <a:rPr lang="nl-NL" smtClean="0"/>
              <a:t>‹#›</a:t>
            </a:fld>
            <a:endParaRPr lang="nl-NL"/>
          </a:p>
        </p:txBody>
      </p:sp>
    </p:spTree>
    <p:extLst>
      <p:ext uri="{BB962C8B-B14F-4D97-AF65-F5344CB8AC3E}">
        <p14:creationId xmlns:p14="http://schemas.microsoft.com/office/powerpoint/2010/main" val="10854134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B1BECFB2-EA05-264A-A7F3-8FBC92739785}"/>
              </a:ext>
            </a:extLst>
          </p:cNvPr>
          <p:cNvSpPr>
            <a:spLocks noGrp="1"/>
          </p:cNvSpPr>
          <p:nvPr>
            <p:ph type="dt" sz="half" idx="10"/>
          </p:nvPr>
        </p:nvSpPr>
        <p:spPr/>
        <p:txBody>
          <a:bodyPr/>
          <a:lstStyle/>
          <a:p>
            <a:fld id="{F6B82963-FA0F-4AC5-8D7D-F36D161C70A5}" type="datetime1">
              <a:rPr lang="nl-NL" smtClean="0"/>
              <a:t>2-6-2021</a:t>
            </a:fld>
            <a:endParaRPr lang="nl-NL"/>
          </a:p>
        </p:txBody>
      </p:sp>
      <p:sp>
        <p:nvSpPr>
          <p:cNvPr id="3" name="Tijdelijke aanduiding voor voettekst 2">
            <a:extLst>
              <a:ext uri="{FF2B5EF4-FFF2-40B4-BE49-F238E27FC236}">
                <a16:creationId xmlns:a16="http://schemas.microsoft.com/office/drawing/2014/main" id="{B588A561-4503-914D-B469-7C3226BB7567}"/>
              </a:ext>
            </a:extLst>
          </p:cNvPr>
          <p:cNvSpPr>
            <a:spLocks noGrp="1"/>
          </p:cNvSpPr>
          <p:nvPr>
            <p:ph type="ftr" sz="quarter" idx="11"/>
          </p:nvPr>
        </p:nvSpPr>
        <p:spPr/>
        <p:txBody>
          <a:bodyPr/>
          <a:lstStyle/>
          <a:p>
            <a:r>
              <a:rPr lang="en-GB"/>
              <a:t>Stijn Boosman</a:t>
            </a:r>
            <a:endParaRPr lang="nl-NL"/>
          </a:p>
        </p:txBody>
      </p:sp>
      <p:sp>
        <p:nvSpPr>
          <p:cNvPr id="4" name="Tijdelijke aanduiding voor dianummer 3">
            <a:extLst>
              <a:ext uri="{FF2B5EF4-FFF2-40B4-BE49-F238E27FC236}">
                <a16:creationId xmlns:a16="http://schemas.microsoft.com/office/drawing/2014/main" id="{9E9EFD67-64BB-B941-A901-B3F5C5504343}"/>
              </a:ext>
            </a:extLst>
          </p:cNvPr>
          <p:cNvSpPr>
            <a:spLocks noGrp="1"/>
          </p:cNvSpPr>
          <p:nvPr>
            <p:ph type="sldNum" sz="quarter" idx="12"/>
          </p:nvPr>
        </p:nvSpPr>
        <p:spPr/>
        <p:txBody>
          <a:bodyPr/>
          <a:lstStyle/>
          <a:p>
            <a:fld id="{557A3E6A-0FDC-2641-BE73-5835A252D50B}" type="slidenum">
              <a:rPr lang="nl-NL" smtClean="0"/>
              <a:t>‹#›</a:t>
            </a:fld>
            <a:endParaRPr lang="nl-NL"/>
          </a:p>
        </p:txBody>
      </p:sp>
    </p:spTree>
    <p:extLst>
      <p:ext uri="{BB962C8B-B14F-4D97-AF65-F5344CB8AC3E}">
        <p14:creationId xmlns:p14="http://schemas.microsoft.com/office/powerpoint/2010/main" val="2476477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a:xfrm>
            <a:off x="628650" y="1825625"/>
            <a:ext cx="7886700" cy="4068279"/>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1E9409AD-4C3F-4151-A86B-B64D9A1B3DB7}" type="datetime1">
              <a:rPr lang="nl-NL" smtClean="0"/>
              <a:t>2-6-2021</a:t>
            </a:fld>
            <a:endParaRPr lang="nl-NL"/>
          </a:p>
        </p:txBody>
      </p:sp>
      <p:sp>
        <p:nvSpPr>
          <p:cNvPr id="5" name="Footer Placeholder 4"/>
          <p:cNvSpPr>
            <a:spLocks noGrp="1"/>
          </p:cNvSpPr>
          <p:nvPr>
            <p:ph type="ftr" sz="quarter" idx="11"/>
          </p:nvPr>
        </p:nvSpPr>
        <p:spPr/>
        <p:txBody>
          <a:bodyPr/>
          <a:lstStyle/>
          <a:p>
            <a:r>
              <a:rPr lang="en-GB"/>
              <a:t>Stijn Boosman</a:t>
            </a:r>
            <a:endParaRPr lang="nl-NL"/>
          </a:p>
        </p:txBody>
      </p:sp>
      <p:sp>
        <p:nvSpPr>
          <p:cNvPr id="6" name="Slide Number Placeholder 5"/>
          <p:cNvSpPr>
            <a:spLocks noGrp="1"/>
          </p:cNvSpPr>
          <p:nvPr>
            <p:ph type="sldNum" sz="quarter" idx="12"/>
          </p:nvPr>
        </p:nvSpPr>
        <p:spPr/>
        <p:txBody>
          <a:bodyPr/>
          <a:lstStyle/>
          <a:p>
            <a:fld id="{75793AE9-A637-6E42-9947-694C7D80AB6E}" type="slidenum">
              <a:rPr lang="nl-NL" smtClean="0"/>
              <a:t>‹#›</a:t>
            </a:fld>
            <a:endParaRPr lang="nl-NL"/>
          </a:p>
        </p:txBody>
      </p:sp>
    </p:spTree>
    <p:extLst>
      <p:ext uri="{BB962C8B-B14F-4D97-AF65-F5344CB8AC3E}">
        <p14:creationId xmlns:p14="http://schemas.microsoft.com/office/powerpoint/2010/main" val="10476592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6BD9CB-1701-024F-9F9B-11FAF7804308}"/>
              </a:ext>
            </a:extLst>
          </p:cNvPr>
          <p:cNvSpPr>
            <a:spLocks noGrp="1"/>
          </p:cNvSpPr>
          <p:nvPr>
            <p:ph type="title"/>
          </p:nvPr>
        </p:nvSpPr>
        <p:spPr>
          <a:xfrm>
            <a:off x="630238" y="457200"/>
            <a:ext cx="2949575"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8888B6B2-64FD-5349-93C2-84B50F0A184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DF44D57D-FC71-4D42-A5AE-C841B1B956B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C6A69A20-9EE4-124C-B4AE-7CA6FCC468DD}"/>
              </a:ext>
            </a:extLst>
          </p:cNvPr>
          <p:cNvSpPr>
            <a:spLocks noGrp="1"/>
          </p:cNvSpPr>
          <p:nvPr>
            <p:ph type="dt" sz="half" idx="10"/>
          </p:nvPr>
        </p:nvSpPr>
        <p:spPr/>
        <p:txBody>
          <a:bodyPr/>
          <a:lstStyle/>
          <a:p>
            <a:fld id="{3A5215D8-0F16-4EF1-BA9D-2C3FD1569DB7}" type="datetime1">
              <a:rPr lang="nl-NL" smtClean="0"/>
              <a:t>2-6-2021</a:t>
            </a:fld>
            <a:endParaRPr lang="nl-NL"/>
          </a:p>
        </p:txBody>
      </p:sp>
      <p:sp>
        <p:nvSpPr>
          <p:cNvPr id="6" name="Tijdelijke aanduiding voor voettekst 5">
            <a:extLst>
              <a:ext uri="{FF2B5EF4-FFF2-40B4-BE49-F238E27FC236}">
                <a16:creationId xmlns:a16="http://schemas.microsoft.com/office/drawing/2014/main" id="{C890D929-FAAF-D143-B6E1-7A0EFF7720A7}"/>
              </a:ext>
            </a:extLst>
          </p:cNvPr>
          <p:cNvSpPr>
            <a:spLocks noGrp="1"/>
          </p:cNvSpPr>
          <p:nvPr>
            <p:ph type="ftr" sz="quarter" idx="11"/>
          </p:nvPr>
        </p:nvSpPr>
        <p:spPr/>
        <p:txBody>
          <a:bodyPr/>
          <a:lstStyle/>
          <a:p>
            <a:r>
              <a:rPr lang="en-GB"/>
              <a:t>Stijn Boosman</a:t>
            </a:r>
            <a:endParaRPr lang="nl-NL"/>
          </a:p>
        </p:txBody>
      </p:sp>
      <p:sp>
        <p:nvSpPr>
          <p:cNvPr id="7" name="Tijdelijke aanduiding voor dianummer 6">
            <a:extLst>
              <a:ext uri="{FF2B5EF4-FFF2-40B4-BE49-F238E27FC236}">
                <a16:creationId xmlns:a16="http://schemas.microsoft.com/office/drawing/2014/main" id="{202E060E-E8A4-A549-BC82-9173BB12518F}"/>
              </a:ext>
            </a:extLst>
          </p:cNvPr>
          <p:cNvSpPr>
            <a:spLocks noGrp="1"/>
          </p:cNvSpPr>
          <p:nvPr>
            <p:ph type="sldNum" sz="quarter" idx="12"/>
          </p:nvPr>
        </p:nvSpPr>
        <p:spPr/>
        <p:txBody>
          <a:bodyPr/>
          <a:lstStyle/>
          <a:p>
            <a:fld id="{557A3E6A-0FDC-2641-BE73-5835A252D50B}" type="slidenum">
              <a:rPr lang="nl-NL" smtClean="0"/>
              <a:t>‹#›</a:t>
            </a:fld>
            <a:endParaRPr lang="nl-NL"/>
          </a:p>
        </p:txBody>
      </p:sp>
    </p:spTree>
    <p:extLst>
      <p:ext uri="{BB962C8B-B14F-4D97-AF65-F5344CB8AC3E}">
        <p14:creationId xmlns:p14="http://schemas.microsoft.com/office/powerpoint/2010/main" val="11847805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4A97A2-A01C-7049-AA4F-6551848D1DC2}"/>
              </a:ext>
            </a:extLst>
          </p:cNvPr>
          <p:cNvSpPr>
            <a:spLocks noGrp="1"/>
          </p:cNvSpPr>
          <p:nvPr>
            <p:ph type="title"/>
          </p:nvPr>
        </p:nvSpPr>
        <p:spPr>
          <a:xfrm>
            <a:off x="630238" y="457200"/>
            <a:ext cx="2949575"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0DDC2A1B-7394-2542-98A0-DD391134351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FBED9B7B-E64C-1F46-8833-AD77343DC4A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32F5E5BC-1E5B-694E-AA72-30422FB1D5F3}"/>
              </a:ext>
            </a:extLst>
          </p:cNvPr>
          <p:cNvSpPr>
            <a:spLocks noGrp="1"/>
          </p:cNvSpPr>
          <p:nvPr>
            <p:ph type="dt" sz="half" idx="10"/>
          </p:nvPr>
        </p:nvSpPr>
        <p:spPr/>
        <p:txBody>
          <a:bodyPr/>
          <a:lstStyle/>
          <a:p>
            <a:fld id="{1788EBA9-4049-4DC5-88A6-F3B904C04FF1}" type="datetime1">
              <a:rPr lang="nl-NL" smtClean="0"/>
              <a:t>2-6-2021</a:t>
            </a:fld>
            <a:endParaRPr lang="nl-NL"/>
          </a:p>
        </p:txBody>
      </p:sp>
      <p:sp>
        <p:nvSpPr>
          <p:cNvPr id="6" name="Tijdelijke aanduiding voor voettekst 5">
            <a:extLst>
              <a:ext uri="{FF2B5EF4-FFF2-40B4-BE49-F238E27FC236}">
                <a16:creationId xmlns:a16="http://schemas.microsoft.com/office/drawing/2014/main" id="{9A642274-2EEC-8341-97E3-9FF97E8912F8}"/>
              </a:ext>
            </a:extLst>
          </p:cNvPr>
          <p:cNvSpPr>
            <a:spLocks noGrp="1"/>
          </p:cNvSpPr>
          <p:nvPr>
            <p:ph type="ftr" sz="quarter" idx="11"/>
          </p:nvPr>
        </p:nvSpPr>
        <p:spPr/>
        <p:txBody>
          <a:bodyPr/>
          <a:lstStyle/>
          <a:p>
            <a:r>
              <a:rPr lang="en-GB"/>
              <a:t>Stijn Boosman</a:t>
            </a:r>
            <a:endParaRPr lang="nl-NL"/>
          </a:p>
        </p:txBody>
      </p:sp>
      <p:sp>
        <p:nvSpPr>
          <p:cNvPr id="7" name="Tijdelijke aanduiding voor dianummer 6">
            <a:extLst>
              <a:ext uri="{FF2B5EF4-FFF2-40B4-BE49-F238E27FC236}">
                <a16:creationId xmlns:a16="http://schemas.microsoft.com/office/drawing/2014/main" id="{FBE1210C-8B2E-914B-A9DA-633300C47568}"/>
              </a:ext>
            </a:extLst>
          </p:cNvPr>
          <p:cNvSpPr>
            <a:spLocks noGrp="1"/>
          </p:cNvSpPr>
          <p:nvPr>
            <p:ph type="sldNum" sz="quarter" idx="12"/>
          </p:nvPr>
        </p:nvSpPr>
        <p:spPr/>
        <p:txBody>
          <a:bodyPr/>
          <a:lstStyle/>
          <a:p>
            <a:fld id="{557A3E6A-0FDC-2641-BE73-5835A252D50B}" type="slidenum">
              <a:rPr lang="nl-NL" smtClean="0"/>
              <a:t>‹#›</a:t>
            </a:fld>
            <a:endParaRPr lang="nl-NL"/>
          </a:p>
        </p:txBody>
      </p:sp>
    </p:spTree>
    <p:extLst>
      <p:ext uri="{BB962C8B-B14F-4D97-AF65-F5344CB8AC3E}">
        <p14:creationId xmlns:p14="http://schemas.microsoft.com/office/powerpoint/2010/main" val="18599432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81B9D4-F591-564B-A08C-F05556581489}"/>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E3140B7D-F063-CE4F-A425-FF1C0E92D629}"/>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14D59158-EE5B-9F44-B4A6-3B73FC242E99}"/>
              </a:ext>
            </a:extLst>
          </p:cNvPr>
          <p:cNvSpPr>
            <a:spLocks noGrp="1"/>
          </p:cNvSpPr>
          <p:nvPr>
            <p:ph type="dt" sz="half" idx="10"/>
          </p:nvPr>
        </p:nvSpPr>
        <p:spPr/>
        <p:txBody>
          <a:bodyPr/>
          <a:lstStyle/>
          <a:p>
            <a:fld id="{85142B27-1033-4DA0-BF64-053B853A0306}" type="datetime1">
              <a:rPr lang="nl-NL" smtClean="0"/>
              <a:t>2-6-2021</a:t>
            </a:fld>
            <a:endParaRPr lang="nl-NL"/>
          </a:p>
        </p:txBody>
      </p:sp>
      <p:sp>
        <p:nvSpPr>
          <p:cNvPr id="5" name="Tijdelijke aanduiding voor voettekst 4">
            <a:extLst>
              <a:ext uri="{FF2B5EF4-FFF2-40B4-BE49-F238E27FC236}">
                <a16:creationId xmlns:a16="http://schemas.microsoft.com/office/drawing/2014/main" id="{694A3CDD-AA14-EA44-9AA4-1F1E757A0819}"/>
              </a:ext>
            </a:extLst>
          </p:cNvPr>
          <p:cNvSpPr>
            <a:spLocks noGrp="1"/>
          </p:cNvSpPr>
          <p:nvPr>
            <p:ph type="ftr" sz="quarter" idx="11"/>
          </p:nvPr>
        </p:nvSpPr>
        <p:spPr/>
        <p:txBody>
          <a:bodyPr/>
          <a:lstStyle/>
          <a:p>
            <a:r>
              <a:rPr lang="en-GB"/>
              <a:t>Stijn Boosman</a:t>
            </a:r>
            <a:endParaRPr lang="nl-NL"/>
          </a:p>
        </p:txBody>
      </p:sp>
      <p:sp>
        <p:nvSpPr>
          <p:cNvPr id="6" name="Tijdelijke aanduiding voor dianummer 5">
            <a:extLst>
              <a:ext uri="{FF2B5EF4-FFF2-40B4-BE49-F238E27FC236}">
                <a16:creationId xmlns:a16="http://schemas.microsoft.com/office/drawing/2014/main" id="{37A9D2DF-80C0-B24E-B6E9-BECCDD753FF4}"/>
              </a:ext>
            </a:extLst>
          </p:cNvPr>
          <p:cNvSpPr>
            <a:spLocks noGrp="1"/>
          </p:cNvSpPr>
          <p:nvPr>
            <p:ph type="sldNum" sz="quarter" idx="12"/>
          </p:nvPr>
        </p:nvSpPr>
        <p:spPr/>
        <p:txBody>
          <a:bodyPr/>
          <a:lstStyle/>
          <a:p>
            <a:fld id="{557A3E6A-0FDC-2641-BE73-5835A252D50B}" type="slidenum">
              <a:rPr lang="nl-NL" smtClean="0"/>
              <a:t>‹#›</a:t>
            </a:fld>
            <a:endParaRPr lang="nl-NL"/>
          </a:p>
        </p:txBody>
      </p:sp>
    </p:spTree>
    <p:extLst>
      <p:ext uri="{BB962C8B-B14F-4D97-AF65-F5344CB8AC3E}">
        <p14:creationId xmlns:p14="http://schemas.microsoft.com/office/powerpoint/2010/main" val="18995546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076FCB8B-ED34-CF49-BF64-9F278B9A9A90}"/>
              </a:ext>
            </a:extLst>
          </p:cNvPr>
          <p:cNvSpPr>
            <a:spLocks noGrp="1"/>
          </p:cNvSpPr>
          <p:nvPr>
            <p:ph type="title" orient="vert"/>
          </p:nvPr>
        </p:nvSpPr>
        <p:spPr>
          <a:xfrm>
            <a:off x="6543675" y="365125"/>
            <a:ext cx="1971675"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63D8B102-209C-A349-919C-2B451FCA74F6}"/>
              </a:ext>
            </a:extLst>
          </p:cNvPr>
          <p:cNvSpPr>
            <a:spLocks noGrp="1"/>
          </p:cNvSpPr>
          <p:nvPr>
            <p:ph type="body" orient="vert" idx="1"/>
          </p:nvPr>
        </p:nvSpPr>
        <p:spPr>
          <a:xfrm>
            <a:off x="628650" y="365125"/>
            <a:ext cx="5762625"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B335B2A6-E338-A74B-9E1D-14FCFEB89779}"/>
              </a:ext>
            </a:extLst>
          </p:cNvPr>
          <p:cNvSpPr>
            <a:spLocks noGrp="1"/>
          </p:cNvSpPr>
          <p:nvPr>
            <p:ph type="dt" sz="half" idx="10"/>
          </p:nvPr>
        </p:nvSpPr>
        <p:spPr/>
        <p:txBody>
          <a:bodyPr/>
          <a:lstStyle/>
          <a:p>
            <a:fld id="{22C666AD-1871-42CE-804A-E8E3760DFEB9}" type="datetime1">
              <a:rPr lang="nl-NL" smtClean="0"/>
              <a:t>2-6-2021</a:t>
            </a:fld>
            <a:endParaRPr lang="nl-NL"/>
          </a:p>
        </p:txBody>
      </p:sp>
      <p:sp>
        <p:nvSpPr>
          <p:cNvPr id="5" name="Tijdelijke aanduiding voor voettekst 4">
            <a:extLst>
              <a:ext uri="{FF2B5EF4-FFF2-40B4-BE49-F238E27FC236}">
                <a16:creationId xmlns:a16="http://schemas.microsoft.com/office/drawing/2014/main" id="{577F337B-1A17-F943-951F-0543070162D1}"/>
              </a:ext>
            </a:extLst>
          </p:cNvPr>
          <p:cNvSpPr>
            <a:spLocks noGrp="1"/>
          </p:cNvSpPr>
          <p:nvPr>
            <p:ph type="ftr" sz="quarter" idx="11"/>
          </p:nvPr>
        </p:nvSpPr>
        <p:spPr/>
        <p:txBody>
          <a:bodyPr/>
          <a:lstStyle/>
          <a:p>
            <a:r>
              <a:rPr lang="en-GB"/>
              <a:t>Stijn Boosman</a:t>
            </a:r>
            <a:endParaRPr lang="nl-NL"/>
          </a:p>
        </p:txBody>
      </p:sp>
      <p:sp>
        <p:nvSpPr>
          <p:cNvPr id="6" name="Tijdelijke aanduiding voor dianummer 5">
            <a:extLst>
              <a:ext uri="{FF2B5EF4-FFF2-40B4-BE49-F238E27FC236}">
                <a16:creationId xmlns:a16="http://schemas.microsoft.com/office/drawing/2014/main" id="{DF55525E-2F0F-3545-96CC-1A14821A3997}"/>
              </a:ext>
            </a:extLst>
          </p:cNvPr>
          <p:cNvSpPr>
            <a:spLocks noGrp="1"/>
          </p:cNvSpPr>
          <p:nvPr>
            <p:ph type="sldNum" sz="quarter" idx="12"/>
          </p:nvPr>
        </p:nvSpPr>
        <p:spPr/>
        <p:txBody>
          <a:bodyPr/>
          <a:lstStyle/>
          <a:p>
            <a:fld id="{557A3E6A-0FDC-2641-BE73-5835A252D50B}" type="slidenum">
              <a:rPr lang="nl-NL" smtClean="0"/>
              <a:t>‹#›</a:t>
            </a:fld>
            <a:endParaRPr lang="nl-NL"/>
          </a:p>
        </p:txBody>
      </p:sp>
    </p:spTree>
    <p:extLst>
      <p:ext uri="{BB962C8B-B14F-4D97-AF65-F5344CB8AC3E}">
        <p14:creationId xmlns:p14="http://schemas.microsoft.com/office/powerpoint/2010/main" val="2356926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nl-NL"/>
              <a:t>Klik om stijl te bewerken</a:t>
            </a:r>
            <a:endParaRPr lang="en-US" dirty="0"/>
          </a:p>
        </p:txBody>
      </p:sp>
      <p:sp>
        <p:nvSpPr>
          <p:cNvPr id="3" name="Text Placeholder 2"/>
          <p:cNvSpPr>
            <a:spLocks noGrp="1"/>
          </p:cNvSpPr>
          <p:nvPr>
            <p:ph type="body" idx="1"/>
          </p:nvPr>
        </p:nvSpPr>
        <p:spPr>
          <a:xfrm>
            <a:off x="623888" y="4589465"/>
            <a:ext cx="7886700" cy="1284562"/>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7468B7DE-FACD-4842-8EAE-8B0199308947}" type="datetime1">
              <a:rPr lang="nl-NL" smtClean="0"/>
              <a:t>2-6-2021</a:t>
            </a:fld>
            <a:endParaRPr lang="nl-NL"/>
          </a:p>
        </p:txBody>
      </p:sp>
      <p:sp>
        <p:nvSpPr>
          <p:cNvPr id="5" name="Footer Placeholder 4"/>
          <p:cNvSpPr>
            <a:spLocks noGrp="1"/>
          </p:cNvSpPr>
          <p:nvPr>
            <p:ph type="ftr" sz="quarter" idx="11"/>
          </p:nvPr>
        </p:nvSpPr>
        <p:spPr/>
        <p:txBody>
          <a:bodyPr/>
          <a:lstStyle/>
          <a:p>
            <a:r>
              <a:rPr lang="en-GB"/>
              <a:t>Stijn Boosman</a:t>
            </a:r>
            <a:endParaRPr lang="nl-NL"/>
          </a:p>
        </p:txBody>
      </p:sp>
      <p:sp>
        <p:nvSpPr>
          <p:cNvPr id="6" name="Slide Number Placeholder 5"/>
          <p:cNvSpPr>
            <a:spLocks noGrp="1"/>
          </p:cNvSpPr>
          <p:nvPr>
            <p:ph type="sldNum" sz="quarter" idx="12"/>
          </p:nvPr>
        </p:nvSpPr>
        <p:spPr/>
        <p:txBody>
          <a:bodyPr/>
          <a:lstStyle/>
          <a:p>
            <a:fld id="{75793AE9-A637-6E42-9947-694C7D80AB6E}" type="slidenum">
              <a:rPr lang="nl-NL" smtClean="0"/>
              <a:t>‹#›</a:t>
            </a:fld>
            <a:endParaRPr lang="nl-NL"/>
          </a:p>
        </p:txBody>
      </p:sp>
    </p:spTree>
    <p:extLst>
      <p:ext uri="{BB962C8B-B14F-4D97-AF65-F5344CB8AC3E}">
        <p14:creationId xmlns:p14="http://schemas.microsoft.com/office/powerpoint/2010/main" val="3208160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628650" y="1825625"/>
            <a:ext cx="3886200" cy="405834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4629150" y="1825625"/>
            <a:ext cx="3886200" cy="405834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7B0DDC81-7FF8-4AE0-867A-069247C789BC}" type="datetime1">
              <a:rPr lang="nl-NL" smtClean="0"/>
              <a:t>2-6-2021</a:t>
            </a:fld>
            <a:endParaRPr lang="nl-NL"/>
          </a:p>
        </p:txBody>
      </p:sp>
      <p:sp>
        <p:nvSpPr>
          <p:cNvPr id="6" name="Footer Placeholder 5"/>
          <p:cNvSpPr>
            <a:spLocks noGrp="1"/>
          </p:cNvSpPr>
          <p:nvPr>
            <p:ph type="ftr" sz="quarter" idx="11"/>
          </p:nvPr>
        </p:nvSpPr>
        <p:spPr/>
        <p:txBody>
          <a:bodyPr/>
          <a:lstStyle/>
          <a:p>
            <a:r>
              <a:rPr lang="en-GB"/>
              <a:t>Stijn Boosman</a:t>
            </a:r>
            <a:endParaRPr lang="nl-NL"/>
          </a:p>
        </p:txBody>
      </p:sp>
      <p:sp>
        <p:nvSpPr>
          <p:cNvPr id="7" name="Slide Number Placeholder 6"/>
          <p:cNvSpPr>
            <a:spLocks noGrp="1"/>
          </p:cNvSpPr>
          <p:nvPr>
            <p:ph type="sldNum" sz="quarter" idx="12"/>
          </p:nvPr>
        </p:nvSpPr>
        <p:spPr/>
        <p:txBody>
          <a:bodyPr/>
          <a:lstStyle/>
          <a:p>
            <a:fld id="{75793AE9-A637-6E42-9947-694C7D80AB6E}" type="slidenum">
              <a:rPr lang="nl-NL" smtClean="0"/>
              <a:t>‹#›</a:t>
            </a:fld>
            <a:endParaRPr lang="nl-NL"/>
          </a:p>
        </p:txBody>
      </p:sp>
    </p:spTree>
    <p:extLst>
      <p:ext uri="{BB962C8B-B14F-4D97-AF65-F5344CB8AC3E}">
        <p14:creationId xmlns:p14="http://schemas.microsoft.com/office/powerpoint/2010/main" val="2481887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nl-NL"/>
              <a:t>Klik om stijl te bewerken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Content Placeholder 3"/>
          <p:cNvSpPr>
            <a:spLocks noGrp="1"/>
          </p:cNvSpPr>
          <p:nvPr>
            <p:ph sz="half" idx="2"/>
          </p:nvPr>
        </p:nvSpPr>
        <p:spPr>
          <a:xfrm>
            <a:off x="629842" y="2505075"/>
            <a:ext cx="3868340" cy="3359012"/>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Content Placeholder 5"/>
          <p:cNvSpPr>
            <a:spLocks noGrp="1"/>
          </p:cNvSpPr>
          <p:nvPr>
            <p:ph sz="quarter" idx="4"/>
          </p:nvPr>
        </p:nvSpPr>
        <p:spPr>
          <a:xfrm>
            <a:off x="4629150" y="2505075"/>
            <a:ext cx="3887391" cy="3359012"/>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0A6A65D5-272F-438C-AA88-F478CCB5E84B}" type="datetime1">
              <a:rPr lang="nl-NL" smtClean="0"/>
              <a:t>2-6-2021</a:t>
            </a:fld>
            <a:endParaRPr lang="nl-NL"/>
          </a:p>
        </p:txBody>
      </p:sp>
      <p:sp>
        <p:nvSpPr>
          <p:cNvPr id="8" name="Footer Placeholder 7"/>
          <p:cNvSpPr>
            <a:spLocks noGrp="1"/>
          </p:cNvSpPr>
          <p:nvPr>
            <p:ph type="ftr" sz="quarter" idx="11"/>
          </p:nvPr>
        </p:nvSpPr>
        <p:spPr/>
        <p:txBody>
          <a:bodyPr/>
          <a:lstStyle/>
          <a:p>
            <a:r>
              <a:rPr lang="en-GB"/>
              <a:t>Stijn Boosman</a:t>
            </a:r>
            <a:endParaRPr lang="nl-NL"/>
          </a:p>
        </p:txBody>
      </p:sp>
      <p:sp>
        <p:nvSpPr>
          <p:cNvPr id="9" name="Slide Number Placeholder 8"/>
          <p:cNvSpPr>
            <a:spLocks noGrp="1"/>
          </p:cNvSpPr>
          <p:nvPr>
            <p:ph type="sldNum" sz="quarter" idx="12"/>
          </p:nvPr>
        </p:nvSpPr>
        <p:spPr/>
        <p:txBody>
          <a:bodyPr/>
          <a:lstStyle/>
          <a:p>
            <a:fld id="{75793AE9-A637-6E42-9947-694C7D80AB6E}" type="slidenum">
              <a:rPr lang="nl-NL" smtClean="0"/>
              <a:t>‹#›</a:t>
            </a:fld>
            <a:endParaRPr lang="nl-NL"/>
          </a:p>
        </p:txBody>
      </p:sp>
    </p:spTree>
    <p:extLst>
      <p:ext uri="{BB962C8B-B14F-4D97-AF65-F5344CB8AC3E}">
        <p14:creationId xmlns:p14="http://schemas.microsoft.com/office/powerpoint/2010/main" val="743639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2738A01B-EF63-4927-BFF6-7676A3651197}" type="datetime1">
              <a:rPr lang="nl-NL" smtClean="0"/>
              <a:t>2-6-2021</a:t>
            </a:fld>
            <a:endParaRPr lang="nl-NL"/>
          </a:p>
        </p:txBody>
      </p:sp>
      <p:sp>
        <p:nvSpPr>
          <p:cNvPr id="4" name="Footer Placeholder 3"/>
          <p:cNvSpPr>
            <a:spLocks noGrp="1"/>
          </p:cNvSpPr>
          <p:nvPr>
            <p:ph type="ftr" sz="quarter" idx="11"/>
          </p:nvPr>
        </p:nvSpPr>
        <p:spPr/>
        <p:txBody>
          <a:bodyPr/>
          <a:lstStyle/>
          <a:p>
            <a:r>
              <a:rPr lang="en-GB"/>
              <a:t>Stijn Boosman</a:t>
            </a:r>
            <a:endParaRPr lang="nl-NL"/>
          </a:p>
        </p:txBody>
      </p:sp>
      <p:sp>
        <p:nvSpPr>
          <p:cNvPr id="5" name="Slide Number Placeholder 4"/>
          <p:cNvSpPr>
            <a:spLocks noGrp="1"/>
          </p:cNvSpPr>
          <p:nvPr>
            <p:ph type="sldNum" sz="quarter" idx="12"/>
          </p:nvPr>
        </p:nvSpPr>
        <p:spPr/>
        <p:txBody>
          <a:bodyPr/>
          <a:lstStyle/>
          <a:p>
            <a:fld id="{75793AE9-A637-6E42-9947-694C7D80AB6E}" type="slidenum">
              <a:rPr lang="nl-NL" smtClean="0"/>
              <a:t>‹#›</a:t>
            </a:fld>
            <a:endParaRPr lang="nl-NL"/>
          </a:p>
        </p:txBody>
      </p:sp>
    </p:spTree>
    <p:extLst>
      <p:ext uri="{BB962C8B-B14F-4D97-AF65-F5344CB8AC3E}">
        <p14:creationId xmlns:p14="http://schemas.microsoft.com/office/powerpoint/2010/main" val="1730181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D32BFC-C326-42EB-886D-994983B043D2}" type="datetime1">
              <a:rPr lang="nl-NL" smtClean="0"/>
              <a:t>2-6-2021</a:t>
            </a:fld>
            <a:endParaRPr lang="nl-NL"/>
          </a:p>
        </p:txBody>
      </p:sp>
      <p:sp>
        <p:nvSpPr>
          <p:cNvPr id="3" name="Footer Placeholder 2"/>
          <p:cNvSpPr>
            <a:spLocks noGrp="1"/>
          </p:cNvSpPr>
          <p:nvPr>
            <p:ph type="ftr" sz="quarter" idx="11"/>
          </p:nvPr>
        </p:nvSpPr>
        <p:spPr/>
        <p:txBody>
          <a:bodyPr/>
          <a:lstStyle/>
          <a:p>
            <a:r>
              <a:rPr lang="en-GB"/>
              <a:t>Stijn Boosman</a:t>
            </a:r>
            <a:endParaRPr lang="nl-NL"/>
          </a:p>
        </p:txBody>
      </p:sp>
      <p:sp>
        <p:nvSpPr>
          <p:cNvPr id="4" name="Slide Number Placeholder 3"/>
          <p:cNvSpPr>
            <a:spLocks noGrp="1"/>
          </p:cNvSpPr>
          <p:nvPr>
            <p:ph type="sldNum" sz="quarter" idx="12"/>
          </p:nvPr>
        </p:nvSpPr>
        <p:spPr/>
        <p:txBody>
          <a:bodyPr/>
          <a:lstStyle/>
          <a:p>
            <a:fld id="{75793AE9-A637-6E42-9947-694C7D80AB6E}" type="slidenum">
              <a:rPr lang="nl-NL" smtClean="0"/>
              <a:t>‹#›</a:t>
            </a:fld>
            <a:endParaRPr lang="nl-NL"/>
          </a:p>
        </p:txBody>
      </p:sp>
    </p:spTree>
    <p:extLst>
      <p:ext uri="{BB962C8B-B14F-4D97-AF65-F5344CB8AC3E}">
        <p14:creationId xmlns:p14="http://schemas.microsoft.com/office/powerpoint/2010/main" val="2569628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nl-NL"/>
              <a:t>Klik om stijl te bewerken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F08DBE50-46BF-47CC-B124-2B68DC3E2EC3}" type="datetime1">
              <a:rPr lang="nl-NL" smtClean="0"/>
              <a:t>2-6-2021</a:t>
            </a:fld>
            <a:endParaRPr lang="nl-NL"/>
          </a:p>
        </p:txBody>
      </p:sp>
      <p:sp>
        <p:nvSpPr>
          <p:cNvPr id="6" name="Footer Placeholder 5"/>
          <p:cNvSpPr>
            <a:spLocks noGrp="1"/>
          </p:cNvSpPr>
          <p:nvPr>
            <p:ph type="ftr" sz="quarter" idx="11"/>
          </p:nvPr>
        </p:nvSpPr>
        <p:spPr/>
        <p:txBody>
          <a:bodyPr/>
          <a:lstStyle/>
          <a:p>
            <a:r>
              <a:rPr lang="en-GB"/>
              <a:t>Stijn Boosman</a:t>
            </a:r>
            <a:endParaRPr lang="nl-NL"/>
          </a:p>
        </p:txBody>
      </p:sp>
      <p:sp>
        <p:nvSpPr>
          <p:cNvPr id="7" name="Slide Number Placeholder 6"/>
          <p:cNvSpPr>
            <a:spLocks noGrp="1"/>
          </p:cNvSpPr>
          <p:nvPr>
            <p:ph type="sldNum" sz="quarter" idx="12"/>
          </p:nvPr>
        </p:nvSpPr>
        <p:spPr/>
        <p:txBody>
          <a:bodyPr/>
          <a:lstStyle/>
          <a:p>
            <a:fld id="{75793AE9-A637-6E42-9947-694C7D80AB6E}" type="slidenum">
              <a:rPr lang="nl-NL" smtClean="0"/>
              <a:t>‹#›</a:t>
            </a:fld>
            <a:endParaRPr lang="nl-NL"/>
          </a:p>
        </p:txBody>
      </p:sp>
    </p:spTree>
    <p:extLst>
      <p:ext uri="{BB962C8B-B14F-4D97-AF65-F5344CB8AC3E}">
        <p14:creationId xmlns:p14="http://schemas.microsoft.com/office/powerpoint/2010/main" val="3321290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nl-NL"/>
              <a:t>Klik om stijl te bewerken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13C2234A-50CF-418A-A4F7-EB6B7FA38D57}" type="datetime1">
              <a:rPr lang="nl-NL" smtClean="0"/>
              <a:t>2-6-2021</a:t>
            </a:fld>
            <a:endParaRPr lang="nl-NL"/>
          </a:p>
        </p:txBody>
      </p:sp>
      <p:sp>
        <p:nvSpPr>
          <p:cNvPr id="6" name="Footer Placeholder 5"/>
          <p:cNvSpPr>
            <a:spLocks noGrp="1"/>
          </p:cNvSpPr>
          <p:nvPr>
            <p:ph type="ftr" sz="quarter" idx="11"/>
          </p:nvPr>
        </p:nvSpPr>
        <p:spPr/>
        <p:txBody>
          <a:bodyPr/>
          <a:lstStyle/>
          <a:p>
            <a:r>
              <a:rPr lang="en-GB"/>
              <a:t>Stijn Boosman</a:t>
            </a:r>
            <a:endParaRPr lang="nl-NL"/>
          </a:p>
        </p:txBody>
      </p:sp>
      <p:sp>
        <p:nvSpPr>
          <p:cNvPr id="7" name="Slide Number Placeholder 6"/>
          <p:cNvSpPr>
            <a:spLocks noGrp="1"/>
          </p:cNvSpPr>
          <p:nvPr>
            <p:ph type="sldNum" sz="quarter" idx="12"/>
          </p:nvPr>
        </p:nvSpPr>
        <p:spPr/>
        <p:txBody>
          <a:bodyPr/>
          <a:lstStyle/>
          <a:p>
            <a:fld id="{75793AE9-A637-6E42-9947-694C7D80AB6E}" type="slidenum">
              <a:rPr lang="nl-NL" smtClean="0"/>
              <a:t>‹#›</a:t>
            </a:fld>
            <a:endParaRPr lang="nl-NL"/>
          </a:p>
        </p:txBody>
      </p:sp>
    </p:spTree>
    <p:extLst>
      <p:ext uri="{BB962C8B-B14F-4D97-AF65-F5344CB8AC3E}">
        <p14:creationId xmlns:p14="http://schemas.microsoft.com/office/powerpoint/2010/main" val="742740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emf"/><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nl-NL" dirty="0"/>
              <a:t>Klik om stijl te bewerken</a:t>
            </a:r>
            <a:endParaRPr lang="en-US" dirty="0"/>
          </a:p>
        </p:txBody>
      </p:sp>
      <p:sp>
        <p:nvSpPr>
          <p:cNvPr id="3" name="Text Placeholder 2"/>
          <p:cNvSpPr>
            <a:spLocks noGrp="1"/>
          </p:cNvSpPr>
          <p:nvPr>
            <p:ph type="body" idx="1"/>
          </p:nvPr>
        </p:nvSpPr>
        <p:spPr>
          <a:xfrm>
            <a:off x="628650" y="1825625"/>
            <a:ext cx="7886700" cy="4048401"/>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1618835" y="6228730"/>
            <a:ext cx="1331844"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A07A10C6-2E04-4B0F-8568-75A0A28498AC}" type="datetime1">
              <a:rPr lang="nl-NL" smtClean="0"/>
              <a:t>2-6-2021</a:t>
            </a:fld>
            <a:endParaRPr lang="nl-NL"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Footer Placeholder 4"/>
          <p:cNvSpPr>
            <a:spLocks noGrp="1"/>
          </p:cNvSpPr>
          <p:nvPr>
            <p:ph type="ftr" sz="quarter" idx="3"/>
          </p:nvPr>
        </p:nvSpPr>
        <p:spPr>
          <a:xfrm>
            <a:off x="3107223" y="622873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latin typeface="Open Sans" panose="020B0606030504020204" pitchFamily="34" charset="0"/>
                <a:ea typeface="Open Sans" panose="020B0606030504020204" pitchFamily="34" charset="0"/>
                <a:cs typeface="Open Sans" panose="020B0606030504020204" pitchFamily="34" charset="0"/>
              </a:rPr>
              <a:t>Stijn Boosman</a:t>
            </a:r>
            <a:endParaRPr lang="nl-NL"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Slide Number Placeholder 5"/>
          <p:cNvSpPr>
            <a:spLocks noGrp="1"/>
          </p:cNvSpPr>
          <p:nvPr>
            <p:ph type="sldNum" sz="quarter" idx="4"/>
          </p:nvPr>
        </p:nvSpPr>
        <p:spPr>
          <a:xfrm>
            <a:off x="628651" y="6228730"/>
            <a:ext cx="772766"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5793AE9-A637-6E42-9947-694C7D80AB6E}" type="slidenum">
              <a:rPr lang="nl-NL" smtClean="0"/>
              <a:pPr/>
              <a:t>‹#›</a:t>
            </a:fld>
            <a:endParaRPr lang="nl-NL"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168441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27A8FAFC-95B3-684A-898B-65811C7C5AE9}"/>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nl-NL" dirty="0"/>
              <a:t>Klik om stijl te bewerken</a:t>
            </a:r>
          </a:p>
        </p:txBody>
      </p:sp>
      <p:sp>
        <p:nvSpPr>
          <p:cNvPr id="3" name="Tijdelijke aanduiding voor tekst 2">
            <a:extLst>
              <a:ext uri="{FF2B5EF4-FFF2-40B4-BE49-F238E27FC236}">
                <a16:creationId xmlns:a16="http://schemas.microsoft.com/office/drawing/2014/main" id="{FB5532B0-967A-EB40-82D1-80113DE214B4}"/>
              </a:ext>
            </a:extLst>
          </p:cNvPr>
          <p:cNvSpPr>
            <a:spLocks noGrp="1"/>
          </p:cNvSpPr>
          <p:nvPr>
            <p:ph type="body" idx="1"/>
          </p:nvPr>
        </p:nvSpPr>
        <p:spPr>
          <a:xfrm>
            <a:off x="628650" y="1825625"/>
            <a:ext cx="7886700" cy="3949010"/>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a:extLst>
              <a:ext uri="{FF2B5EF4-FFF2-40B4-BE49-F238E27FC236}">
                <a16:creationId xmlns:a16="http://schemas.microsoft.com/office/drawing/2014/main" id="{DF227B1E-6594-3A48-8C57-D90F80C14930}"/>
              </a:ext>
            </a:extLst>
          </p:cNvPr>
          <p:cNvSpPr>
            <a:spLocks noGrp="1"/>
          </p:cNvSpPr>
          <p:nvPr>
            <p:ph type="dt" sz="half" idx="2"/>
          </p:nvPr>
        </p:nvSpPr>
        <p:spPr>
          <a:xfrm>
            <a:off x="1595230" y="6173787"/>
            <a:ext cx="1239906"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6727827-EB35-4F48-A3D3-E77FF6D89B2B}" type="datetime1">
              <a:rPr lang="nl-NL" smtClean="0"/>
              <a:t>2-6-2021</a:t>
            </a:fld>
            <a:endParaRPr lang="nl-NL"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jdelijke aanduiding voor voettekst 4">
            <a:extLst>
              <a:ext uri="{FF2B5EF4-FFF2-40B4-BE49-F238E27FC236}">
                <a16:creationId xmlns:a16="http://schemas.microsoft.com/office/drawing/2014/main" id="{681F5456-F026-674A-9957-15D8B0A636B7}"/>
              </a:ext>
            </a:extLst>
          </p:cNvPr>
          <p:cNvSpPr>
            <a:spLocks noGrp="1"/>
          </p:cNvSpPr>
          <p:nvPr>
            <p:ph type="ftr" sz="quarter" idx="3"/>
          </p:nvPr>
        </p:nvSpPr>
        <p:spPr>
          <a:xfrm>
            <a:off x="3028950" y="6179033"/>
            <a:ext cx="30861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GB">
                <a:latin typeface="Open Sans" panose="020B0606030504020204" pitchFamily="34" charset="0"/>
                <a:ea typeface="Open Sans" panose="020B0606030504020204" pitchFamily="34" charset="0"/>
                <a:cs typeface="Open Sans" panose="020B0606030504020204" pitchFamily="34" charset="0"/>
              </a:rPr>
              <a:t>Stijn Boosman</a:t>
            </a:r>
            <a:endParaRPr lang="nl-NL"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ijdelijke aanduiding voor dianummer 5">
            <a:extLst>
              <a:ext uri="{FF2B5EF4-FFF2-40B4-BE49-F238E27FC236}">
                <a16:creationId xmlns:a16="http://schemas.microsoft.com/office/drawing/2014/main" id="{DB9EAC33-E2CB-054E-AA5B-440032530440}"/>
              </a:ext>
            </a:extLst>
          </p:cNvPr>
          <p:cNvSpPr>
            <a:spLocks noGrp="1"/>
          </p:cNvSpPr>
          <p:nvPr>
            <p:ph type="sldNum" sz="quarter" idx="4"/>
          </p:nvPr>
        </p:nvSpPr>
        <p:spPr>
          <a:xfrm>
            <a:off x="628649" y="6173787"/>
            <a:ext cx="772767"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57A3E6A-0FDC-2641-BE73-5835A252D50B}" type="slidenum">
              <a:rPr lang="nl-NL" smtClean="0"/>
              <a:pPr/>
              <a:t>‹#›</a:t>
            </a:fld>
            <a:endParaRPr lang="nl-NL"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4125495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hyperlink" Target="https://www.intouchcrm.com/wp-content/uploads/2018/01/Success-in-Social-Media-April-7-2016.jpg" TargetMode="External"/><Relationship Id="rId2" Type="http://schemas.openxmlformats.org/officeDocument/2006/relationships/hyperlink" Target="https://github.com/HcKide/ImageSetClassificationFramework" TargetMode="External"/><Relationship Id="rId1" Type="http://schemas.openxmlformats.org/officeDocument/2006/relationships/slideLayout" Target="../slideLayouts/slideLayout14.xml"/><Relationship Id="rId5" Type="http://schemas.openxmlformats.org/officeDocument/2006/relationships/hyperlink" Target="http://www.clker.com/cliparts/S/Q/v/V/q/s/unbalanced-scale-right-hi.png" TargetMode="External"/><Relationship Id="rId4" Type="http://schemas.openxmlformats.org/officeDocument/2006/relationships/hyperlink" Target="https://www.freepress.net/sites/default/files/privacy.jpe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4D952D-39B0-8649-8628-9C187A80ED1D}"/>
              </a:ext>
            </a:extLst>
          </p:cNvPr>
          <p:cNvSpPr>
            <a:spLocks noGrp="1"/>
          </p:cNvSpPr>
          <p:nvPr>
            <p:ph type="ctrTitle"/>
          </p:nvPr>
        </p:nvSpPr>
        <p:spPr/>
        <p:txBody>
          <a:bodyPr>
            <a:normAutofit/>
          </a:bodyPr>
          <a:lstStyle/>
          <a:p>
            <a:r>
              <a:rPr lang="en-GB" sz="4000" b="1" i="1" dirty="0"/>
              <a:t>Understanding image set classifiers for future evaluation of adversarial profiles to gain control of our own privacy.</a:t>
            </a:r>
            <a:endParaRPr lang="nl-NL" sz="4000" b="1" i="1" dirty="0"/>
          </a:p>
        </p:txBody>
      </p:sp>
      <p:sp>
        <p:nvSpPr>
          <p:cNvPr id="3" name="Ondertitel 2">
            <a:extLst>
              <a:ext uri="{FF2B5EF4-FFF2-40B4-BE49-F238E27FC236}">
                <a16:creationId xmlns:a16="http://schemas.microsoft.com/office/drawing/2014/main" id="{BEE667B6-2493-564B-80B1-A728F7D8D1C6}"/>
              </a:ext>
            </a:extLst>
          </p:cNvPr>
          <p:cNvSpPr>
            <a:spLocks noGrp="1"/>
          </p:cNvSpPr>
          <p:nvPr>
            <p:ph type="subTitle" idx="1"/>
          </p:nvPr>
        </p:nvSpPr>
        <p:spPr>
          <a:xfrm>
            <a:off x="1143000" y="3897630"/>
            <a:ext cx="6858000" cy="1838007"/>
          </a:xfrm>
        </p:spPr>
        <p:txBody>
          <a:bodyPr>
            <a:normAutofit/>
          </a:bodyPr>
          <a:lstStyle/>
          <a:p>
            <a:r>
              <a:rPr lang="nl-NL" sz="1600" i="1" dirty="0"/>
              <a:t>Bachelor Thesis Artificial Intelligence, Stijn Boosman</a:t>
            </a:r>
          </a:p>
          <a:p>
            <a:r>
              <a:rPr lang="nl-NL" sz="1600" i="1" dirty="0"/>
              <a:t>stijn.boosman@student.ru.nl</a:t>
            </a:r>
            <a:br>
              <a:rPr lang="nl-NL" sz="1600" i="1" dirty="0"/>
            </a:br>
            <a:endParaRPr lang="nl-NL" sz="1600" i="1" dirty="0"/>
          </a:p>
          <a:p>
            <a:r>
              <a:rPr lang="nl-NL" sz="1400" i="1" dirty="0"/>
              <a:t>Supervisors:</a:t>
            </a:r>
            <a:br>
              <a:rPr lang="nl-NL" sz="1400" i="1" dirty="0"/>
            </a:br>
            <a:br>
              <a:rPr lang="nl-NL" sz="1400" i="1" dirty="0"/>
            </a:br>
            <a:r>
              <a:rPr lang="nl-NL" sz="1400" i="1" dirty="0"/>
              <a:t>Martha Larson</a:t>
            </a:r>
            <a:br>
              <a:rPr lang="nl-NL" sz="1400" i="1" dirty="0"/>
            </a:br>
            <a:r>
              <a:rPr lang="nl-NL" sz="1400" i="1" dirty="0"/>
              <a:t>Zhuoran Liu</a:t>
            </a:r>
          </a:p>
        </p:txBody>
      </p:sp>
    </p:spTree>
    <p:extLst>
      <p:ext uri="{BB962C8B-B14F-4D97-AF65-F5344CB8AC3E}">
        <p14:creationId xmlns:p14="http://schemas.microsoft.com/office/powerpoint/2010/main" val="1240285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83AB-74CB-41BC-98D2-D29F25D2F9BC}"/>
              </a:ext>
            </a:extLst>
          </p:cNvPr>
          <p:cNvSpPr>
            <a:spLocks noGrp="1"/>
          </p:cNvSpPr>
          <p:nvPr>
            <p:ph type="title"/>
          </p:nvPr>
        </p:nvSpPr>
        <p:spPr/>
        <p:txBody>
          <a:bodyPr>
            <a:normAutofit/>
          </a:bodyPr>
          <a:lstStyle/>
          <a:p>
            <a:r>
              <a:rPr lang="en-GB" sz="3200" dirty="0"/>
              <a:t>1. Synthesize Users</a:t>
            </a:r>
            <a:endParaRPr lang="LID4096" sz="3200" dirty="0"/>
          </a:p>
        </p:txBody>
      </p:sp>
      <p:sp>
        <p:nvSpPr>
          <p:cNvPr id="3" name="Content Placeholder 2">
            <a:extLst>
              <a:ext uri="{FF2B5EF4-FFF2-40B4-BE49-F238E27FC236}">
                <a16:creationId xmlns:a16="http://schemas.microsoft.com/office/drawing/2014/main" id="{0478589C-CF5D-492B-A0A5-2EE887732BD3}"/>
              </a:ext>
            </a:extLst>
          </p:cNvPr>
          <p:cNvSpPr>
            <a:spLocks noGrp="1"/>
          </p:cNvSpPr>
          <p:nvPr>
            <p:ph idx="1"/>
          </p:nvPr>
        </p:nvSpPr>
        <p:spPr/>
        <p:txBody>
          <a:bodyPr>
            <a:normAutofit/>
          </a:bodyPr>
          <a:lstStyle/>
          <a:p>
            <a:r>
              <a:rPr lang="en-GB" sz="2400" dirty="0">
                <a:solidFill>
                  <a:schemeClr val="tx1">
                    <a:lumMod val="50000"/>
                    <a:lumOff val="50000"/>
                  </a:schemeClr>
                </a:solidFill>
              </a:rPr>
              <a:t>Object Detection rather than Image recognition</a:t>
            </a:r>
          </a:p>
          <a:p>
            <a:r>
              <a:rPr lang="en-GB" sz="2400" dirty="0"/>
              <a:t>COCO Dataset</a:t>
            </a:r>
          </a:p>
          <a:p>
            <a:endParaRPr lang="en-GB" sz="2400" dirty="0"/>
          </a:p>
          <a:p>
            <a:endParaRPr lang="LID4096" sz="2400" dirty="0"/>
          </a:p>
        </p:txBody>
      </p:sp>
      <p:sp>
        <p:nvSpPr>
          <p:cNvPr id="4" name="Slide Number Placeholder 3">
            <a:extLst>
              <a:ext uri="{FF2B5EF4-FFF2-40B4-BE49-F238E27FC236}">
                <a16:creationId xmlns:a16="http://schemas.microsoft.com/office/drawing/2014/main" id="{E0906168-99A3-4ED4-992C-A37EBB8215DA}"/>
              </a:ext>
            </a:extLst>
          </p:cNvPr>
          <p:cNvSpPr>
            <a:spLocks noGrp="1"/>
          </p:cNvSpPr>
          <p:nvPr>
            <p:ph type="sldNum" sz="quarter" idx="12"/>
          </p:nvPr>
        </p:nvSpPr>
        <p:spPr/>
        <p:txBody>
          <a:bodyPr/>
          <a:lstStyle/>
          <a:p>
            <a:fld id="{557A3E6A-0FDC-2641-BE73-5835A252D50B}" type="slidenum">
              <a:rPr lang="nl-NL" smtClean="0"/>
              <a:t>10</a:t>
            </a:fld>
            <a:endParaRPr lang="nl-NL"/>
          </a:p>
        </p:txBody>
      </p:sp>
      <p:pic>
        <p:nvPicPr>
          <p:cNvPr id="8" name="Picture 7">
            <a:extLst>
              <a:ext uri="{FF2B5EF4-FFF2-40B4-BE49-F238E27FC236}">
                <a16:creationId xmlns:a16="http://schemas.microsoft.com/office/drawing/2014/main" id="{60A841CA-730E-4AB6-AD08-DBEF47D6F783}"/>
              </a:ext>
            </a:extLst>
          </p:cNvPr>
          <p:cNvPicPr>
            <a:picLocks noChangeAspect="1"/>
          </p:cNvPicPr>
          <p:nvPr/>
        </p:nvPicPr>
        <p:blipFill>
          <a:blip r:embed="rId3"/>
          <a:stretch>
            <a:fillRect/>
          </a:stretch>
        </p:blipFill>
        <p:spPr>
          <a:xfrm>
            <a:off x="3520710" y="3045753"/>
            <a:ext cx="2102580" cy="2082874"/>
          </a:xfrm>
          <a:prstGeom prst="rect">
            <a:avLst/>
          </a:prstGeom>
        </p:spPr>
      </p:pic>
      <p:pic>
        <p:nvPicPr>
          <p:cNvPr id="10" name="Picture 9">
            <a:extLst>
              <a:ext uri="{FF2B5EF4-FFF2-40B4-BE49-F238E27FC236}">
                <a16:creationId xmlns:a16="http://schemas.microsoft.com/office/drawing/2014/main" id="{C6030D8E-76CE-462B-AA01-40677C67E904}"/>
              </a:ext>
            </a:extLst>
          </p:cNvPr>
          <p:cNvPicPr>
            <a:picLocks noChangeAspect="1"/>
          </p:cNvPicPr>
          <p:nvPr/>
        </p:nvPicPr>
        <p:blipFill>
          <a:blip r:embed="rId4"/>
          <a:stretch>
            <a:fillRect/>
          </a:stretch>
        </p:blipFill>
        <p:spPr>
          <a:xfrm>
            <a:off x="5864400" y="3045753"/>
            <a:ext cx="2102580" cy="2086076"/>
          </a:xfrm>
          <a:prstGeom prst="rect">
            <a:avLst/>
          </a:prstGeom>
        </p:spPr>
      </p:pic>
    </p:spTree>
    <p:extLst>
      <p:ext uri="{BB962C8B-B14F-4D97-AF65-F5344CB8AC3E}">
        <p14:creationId xmlns:p14="http://schemas.microsoft.com/office/powerpoint/2010/main" val="102174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83AB-74CB-41BC-98D2-D29F25D2F9BC}"/>
              </a:ext>
            </a:extLst>
          </p:cNvPr>
          <p:cNvSpPr>
            <a:spLocks noGrp="1"/>
          </p:cNvSpPr>
          <p:nvPr>
            <p:ph type="title"/>
          </p:nvPr>
        </p:nvSpPr>
        <p:spPr/>
        <p:txBody>
          <a:bodyPr>
            <a:normAutofit/>
          </a:bodyPr>
          <a:lstStyle/>
          <a:p>
            <a:r>
              <a:rPr lang="en-GB" sz="3200" dirty="0"/>
              <a:t>1. Synthesize Users</a:t>
            </a:r>
            <a:endParaRPr lang="LID4096" sz="3200" dirty="0"/>
          </a:p>
        </p:txBody>
      </p:sp>
      <p:sp>
        <p:nvSpPr>
          <p:cNvPr id="3" name="Content Placeholder 2">
            <a:extLst>
              <a:ext uri="{FF2B5EF4-FFF2-40B4-BE49-F238E27FC236}">
                <a16:creationId xmlns:a16="http://schemas.microsoft.com/office/drawing/2014/main" id="{0478589C-CF5D-492B-A0A5-2EE887732BD3}"/>
              </a:ext>
            </a:extLst>
          </p:cNvPr>
          <p:cNvSpPr>
            <a:spLocks noGrp="1"/>
          </p:cNvSpPr>
          <p:nvPr>
            <p:ph idx="1"/>
          </p:nvPr>
        </p:nvSpPr>
        <p:spPr/>
        <p:txBody>
          <a:bodyPr>
            <a:normAutofit/>
          </a:bodyPr>
          <a:lstStyle/>
          <a:p>
            <a:r>
              <a:rPr lang="en-GB" sz="2400" dirty="0">
                <a:solidFill>
                  <a:schemeClr val="tx1">
                    <a:lumMod val="50000"/>
                    <a:lumOff val="50000"/>
                  </a:schemeClr>
                </a:solidFill>
              </a:rPr>
              <a:t>Object Detection rather than Image recognition</a:t>
            </a:r>
          </a:p>
          <a:p>
            <a:r>
              <a:rPr lang="en-GB" sz="2400" dirty="0">
                <a:solidFill>
                  <a:schemeClr val="tx1">
                    <a:lumMod val="50000"/>
                    <a:lumOff val="50000"/>
                  </a:schemeClr>
                </a:solidFill>
              </a:rPr>
              <a:t>COCO Dataset</a:t>
            </a:r>
          </a:p>
          <a:p>
            <a:r>
              <a:rPr lang="en-GB" sz="2400" dirty="0"/>
              <a:t>Super-category</a:t>
            </a:r>
          </a:p>
          <a:p>
            <a:endParaRPr lang="en-GB" sz="2400" dirty="0"/>
          </a:p>
          <a:p>
            <a:endParaRPr lang="LID4096" sz="2400" dirty="0"/>
          </a:p>
        </p:txBody>
      </p:sp>
      <p:sp>
        <p:nvSpPr>
          <p:cNvPr id="4" name="Slide Number Placeholder 3">
            <a:extLst>
              <a:ext uri="{FF2B5EF4-FFF2-40B4-BE49-F238E27FC236}">
                <a16:creationId xmlns:a16="http://schemas.microsoft.com/office/drawing/2014/main" id="{E0906168-99A3-4ED4-992C-A37EBB8215DA}"/>
              </a:ext>
            </a:extLst>
          </p:cNvPr>
          <p:cNvSpPr>
            <a:spLocks noGrp="1"/>
          </p:cNvSpPr>
          <p:nvPr>
            <p:ph type="sldNum" sz="quarter" idx="12"/>
          </p:nvPr>
        </p:nvSpPr>
        <p:spPr/>
        <p:txBody>
          <a:bodyPr/>
          <a:lstStyle/>
          <a:p>
            <a:fld id="{557A3E6A-0FDC-2641-BE73-5835A252D50B}" type="slidenum">
              <a:rPr lang="nl-NL" smtClean="0"/>
              <a:t>11</a:t>
            </a:fld>
            <a:endParaRPr lang="nl-NL"/>
          </a:p>
        </p:txBody>
      </p:sp>
      <p:pic>
        <p:nvPicPr>
          <p:cNvPr id="6" name="Picture 5">
            <a:extLst>
              <a:ext uri="{FF2B5EF4-FFF2-40B4-BE49-F238E27FC236}">
                <a16:creationId xmlns:a16="http://schemas.microsoft.com/office/drawing/2014/main" id="{754AFCFD-71C7-4881-BFE0-77C1822F73B2}"/>
              </a:ext>
            </a:extLst>
          </p:cNvPr>
          <p:cNvPicPr>
            <a:picLocks noChangeAspect="1"/>
          </p:cNvPicPr>
          <p:nvPr/>
        </p:nvPicPr>
        <p:blipFill>
          <a:blip r:embed="rId3"/>
          <a:stretch>
            <a:fillRect/>
          </a:stretch>
        </p:blipFill>
        <p:spPr>
          <a:xfrm>
            <a:off x="3821786" y="2469156"/>
            <a:ext cx="4605429" cy="3040953"/>
          </a:xfrm>
          <a:prstGeom prst="rect">
            <a:avLst/>
          </a:prstGeom>
        </p:spPr>
      </p:pic>
    </p:spTree>
    <p:extLst>
      <p:ext uri="{BB962C8B-B14F-4D97-AF65-F5344CB8AC3E}">
        <p14:creationId xmlns:p14="http://schemas.microsoft.com/office/powerpoint/2010/main" val="2121003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F0783-C38F-45DF-A83D-3642FB74DD43}"/>
              </a:ext>
            </a:extLst>
          </p:cNvPr>
          <p:cNvSpPr>
            <a:spLocks noGrp="1"/>
          </p:cNvSpPr>
          <p:nvPr>
            <p:ph type="title"/>
          </p:nvPr>
        </p:nvSpPr>
        <p:spPr/>
        <p:txBody>
          <a:bodyPr>
            <a:normAutofit/>
          </a:bodyPr>
          <a:lstStyle/>
          <a:p>
            <a:r>
              <a:rPr lang="en-GB" sz="3200" dirty="0"/>
              <a:t>2. Machine Learning Model</a:t>
            </a:r>
            <a:endParaRPr lang="LID4096" sz="3200" dirty="0"/>
          </a:p>
        </p:txBody>
      </p:sp>
      <p:sp>
        <p:nvSpPr>
          <p:cNvPr id="3" name="Content Placeholder 2">
            <a:extLst>
              <a:ext uri="{FF2B5EF4-FFF2-40B4-BE49-F238E27FC236}">
                <a16:creationId xmlns:a16="http://schemas.microsoft.com/office/drawing/2014/main" id="{4AADC5FE-58EB-4330-B526-B8A4D970BE67}"/>
              </a:ext>
            </a:extLst>
          </p:cNvPr>
          <p:cNvSpPr>
            <a:spLocks noGrp="1"/>
          </p:cNvSpPr>
          <p:nvPr>
            <p:ph idx="1"/>
          </p:nvPr>
        </p:nvSpPr>
        <p:spPr/>
        <p:txBody>
          <a:bodyPr>
            <a:normAutofit/>
          </a:bodyPr>
          <a:lstStyle/>
          <a:p>
            <a:r>
              <a:rPr lang="en-GB" sz="2400" dirty="0"/>
              <a:t>Faster R-CNN Object detection model</a:t>
            </a:r>
          </a:p>
          <a:p>
            <a:pPr marL="0" indent="0">
              <a:buNone/>
            </a:pPr>
            <a:endParaRPr lang="LID4096" sz="2400" dirty="0"/>
          </a:p>
        </p:txBody>
      </p:sp>
      <p:sp>
        <p:nvSpPr>
          <p:cNvPr id="4" name="Slide Number Placeholder 3">
            <a:extLst>
              <a:ext uri="{FF2B5EF4-FFF2-40B4-BE49-F238E27FC236}">
                <a16:creationId xmlns:a16="http://schemas.microsoft.com/office/drawing/2014/main" id="{BA506429-DC8B-418E-999C-37CEBEBCB11F}"/>
              </a:ext>
            </a:extLst>
          </p:cNvPr>
          <p:cNvSpPr>
            <a:spLocks noGrp="1"/>
          </p:cNvSpPr>
          <p:nvPr>
            <p:ph type="sldNum" sz="quarter" idx="12"/>
          </p:nvPr>
        </p:nvSpPr>
        <p:spPr/>
        <p:txBody>
          <a:bodyPr/>
          <a:lstStyle/>
          <a:p>
            <a:fld id="{557A3E6A-0FDC-2641-BE73-5835A252D50B}" type="slidenum">
              <a:rPr lang="nl-NL" smtClean="0"/>
              <a:t>12</a:t>
            </a:fld>
            <a:endParaRPr lang="nl-NL"/>
          </a:p>
        </p:txBody>
      </p:sp>
    </p:spTree>
    <p:extLst>
      <p:ext uri="{BB962C8B-B14F-4D97-AF65-F5344CB8AC3E}">
        <p14:creationId xmlns:p14="http://schemas.microsoft.com/office/powerpoint/2010/main" val="375854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F0783-C38F-45DF-A83D-3642FB74DD43}"/>
              </a:ext>
            </a:extLst>
          </p:cNvPr>
          <p:cNvSpPr>
            <a:spLocks noGrp="1"/>
          </p:cNvSpPr>
          <p:nvPr>
            <p:ph type="title"/>
          </p:nvPr>
        </p:nvSpPr>
        <p:spPr/>
        <p:txBody>
          <a:bodyPr>
            <a:normAutofit/>
          </a:bodyPr>
          <a:lstStyle/>
          <a:p>
            <a:r>
              <a:rPr lang="en-GB" sz="3200" dirty="0"/>
              <a:t>2. Machine Learning Model</a:t>
            </a:r>
            <a:endParaRPr lang="LID4096" sz="3200" dirty="0"/>
          </a:p>
        </p:txBody>
      </p:sp>
      <p:sp>
        <p:nvSpPr>
          <p:cNvPr id="3" name="Content Placeholder 2">
            <a:extLst>
              <a:ext uri="{FF2B5EF4-FFF2-40B4-BE49-F238E27FC236}">
                <a16:creationId xmlns:a16="http://schemas.microsoft.com/office/drawing/2014/main" id="{4AADC5FE-58EB-4330-B526-B8A4D970BE67}"/>
              </a:ext>
            </a:extLst>
          </p:cNvPr>
          <p:cNvSpPr>
            <a:spLocks noGrp="1"/>
          </p:cNvSpPr>
          <p:nvPr>
            <p:ph idx="1"/>
          </p:nvPr>
        </p:nvSpPr>
        <p:spPr/>
        <p:txBody>
          <a:bodyPr>
            <a:normAutofit/>
          </a:bodyPr>
          <a:lstStyle/>
          <a:p>
            <a:r>
              <a:rPr lang="en-GB" sz="2400" dirty="0">
                <a:solidFill>
                  <a:schemeClr val="tx1">
                    <a:lumMod val="50000"/>
                    <a:lumOff val="50000"/>
                  </a:schemeClr>
                </a:solidFill>
              </a:rPr>
              <a:t>Faster R-CNN Object detection model</a:t>
            </a:r>
          </a:p>
          <a:p>
            <a:r>
              <a:rPr lang="en-GB" sz="2400" dirty="0"/>
              <a:t>VGG 16-layer Model </a:t>
            </a:r>
          </a:p>
          <a:p>
            <a:endParaRPr lang="LID4096" sz="2400" dirty="0">
              <a:solidFill>
                <a:schemeClr val="tx1">
                  <a:lumMod val="50000"/>
                  <a:lumOff val="50000"/>
                </a:schemeClr>
              </a:solidFill>
            </a:endParaRPr>
          </a:p>
        </p:txBody>
      </p:sp>
      <p:sp>
        <p:nvSpPr>
          <p:cNvPr id="4" name="Slide Number Placeholder 3">
            <a:extLst>
              <a:ext uri="{FF2B5EF4-FFF2-40B4-BE49-F238E27FC236}">
                <a16:creationId xmlns:a16="http://schemas.microsoft.com/office/drawing/2014/main" id="{BA506429-DC8B-418E-999C-37CEBEBCB11F}"/>
              </a:ext>
            </a:extLst>
          </p:cNvPr>
          <p:cNvSpPr>
            <a:spLocks noGrp="1"/>
          </p:cNvSpPr>
          <p:nvPr>
            <p:ph type="sldNum" sz="quarter" idx="12"/>
          </p:nvPr>
        </p:nvSpPr>
        <p:spPr/>
        <p:txBody>
          <a:bodyPr/>
          <a:lstStyle/>
          <a:p>
            <a:fld id="{557A3E6A-0FDC-2641-BE73-5835A252D50B}" type="slidenum">
              <a:rPr lang="nl-NL" smtClean="0"/>
              <a:t>13</a:t>
            </a:fld>
            <a:endParaRPr lang="nl-NL"/>
          </a:p>
        </p:txBody>
      </p:sp>
      <p:pic>
        <p:nvPicPr>
          <p:cNvPr id="7" name="Picture 6">
            <a:extLst>
              <a:ext uri="{FF2B5EF4-FFF2-40B4-BE49-F238E27FC236}">
                <a16:creationId xmlns:a16="http://schemas.microsoft.com/office/drawing/2014/main" id="{307E8BD3-0EDE-4C1B-8E40-62C5F97063A0}"/>
              </a:ext>
            </a:extLst>
          </p:cNvPr>
          <p:cNvPicPr>
            <a:picLocks noChangeAspect="1"/>
          </p:cNvPicPr>
          <p:nvPr/>
        </p:nvPicPr>
        <p:blipFill>
          <a:blip r:embed="rId3"/>
          <a:stretch>
            <a:fillRect/>
          </a:stretch>
        </p:blipFill>
        <p:spPr>
          <a:xfrm>
            <a:off x="1090669" y="3038487"/>
            <a:ext cx="6962661" cy="2641195"/>
          </a:xfrm>
          <a:prstGeom prst="rect">
            <a:avLst/>
          </a:prstGeom>
        </p:spPr>
      </p:pic>
    </p:spTree>
    <p:extLst>
      <p:ext uri="{BB962C8B-B14F-4D97-AF65-F5344CB8AC3E}">
        <p14:creationId xmlns:p14="http://schemas.microsoft.com/office/powerpoint/2010/main" val="4192763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442B-52AD-45E7-8D9B-5B4AAD24BD74}"/>
              </a:ext>
            </a:extLst>
          </p:cNvPr>
          <p:cNvSpPr>
            <a:spLocks noGrp="1"/>
          </p:cNvSpPr>
          <p:nvPr>
            <p:ph type="title"/>
          </p:nvPr>
        </p:nvSpPr>
        <p:spPr/>
        <p:txBody>
          <a:bodyPr>
            <a:normAutofit/>
          </a:bodyPr>
          <a:lstStyle/>
          <a:p>
            <a:r>
              <a:rPr lang="en-GB" sz="3200" dirty="0"/>
              <a:t>3. Image set classifier</a:t>
            </a:r>
            <a:endParaRPr lang="LID4096" sz="3200" dirty="0"/>
          </a:p>
        </p:txBody>
      </p:sp>
      <p:sp>
        <p:nvSpPr>
          <p:cNvPr id="3" name="Content Placeholder 2">
            <a:extLst>
              <a:ext uri="{FF2B5EF4-FFF2-40B4-BE49-F238E27FC236}">
                <a16:creationId xmlns:a16="http://schemas.microsoft.com/office/drawing/2014/main" id="{37A83A3C-7A5D-43D8-AE62-B411F5B87666}"/>
              </a:ext>
            </a:extLst>
          </p:cNvPr>
          <p:cNvSpPr>
            <a:spLocks noGrp="1"/>
          </p:cNvSpPr>
          <p:nvPr>
            <p:ph idx="1"/>
          </p:nvPr>
        </p:nvSpPr>
        <p:spPr/>
        <p:txBody>
          <a:bodyPr>
            <a:normAutofit/>
          </a:bodyPr>
          <a:lstStyle/>
          <a:p>
            <a:r>
              <a:rPr lang="en-GB" sz="2400" dirty="0"/>
              <a:t>Two different techniques</a:t>
            </a:r>
            <a:endParaRPr lang="LID4096" sz="2400" dirty="0"/>
          </a:p>
        </p:txBody>
      </p:sp>
      <p:sp>
        <p:nvSpPr>
          <p:cNvPr id="4" name="Slide Number Placeholder 3">
            <a:extLst>
              <a:ext uri="{FF2B5EF4-FFF2-40B4-BE49-F238E27FC236}">
                <a16:creationId xmlns:a16="http://schemas.microsoft.com/office/drawing/2014/main" id="{CCDDC54F-1791-41C9-A220-000CDE11100C}"/>
              </a:ext>
            </a:extLst>
          </p:cNvPr>
          <p:cNvSpPr>
            <a:spLocks noGrp="1"/>
          </p:cNvSpPr>
          <p:nvPr>
            <p:ph type="sldNum" sz="quarter" idx="12"/>
          </p:nvPr>
        </p:nvSpPr>
        <p:spPr/>
        <p:txBody>
          <a:bodyPr/>
          <a:lstStyle/>
          <a:p>
            <a:fld id="{557A3E6A-0FDC-2641-BE73-5835A252D50B}" type="slidenum">
              <a:rPr lang="nl-NL" smtClean="0"/>
              <a:t>14</a:t>
            </a:fld>
            <a:endParaRPr lang="nl-NL"/>
          </a:p>
        </p:txBody>
      </p:sp>
    </p:spTree>
    <p:extLst>
      <p:ext uri="{BB962C8B-B14F-4D97-AF65-F5344CB8AC3E}">
        <p14:creationId xmlns:p14="http://schemas.microsoft.com/office/powerpoint/2010/main" val="3335548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442B-52AD-45E7-8D9B-5B4AAD24BD74}"/>
              </a:ext>
            </a:extLst>
          </p:cNvPr>
          <p:cNvSpPr>
            <a:spLocks noGrp="1"/>
          </p:cNvSpPr>
          <p:nvPr>
            <p:ph type="title"/>
          </p:nvPr>
        </p:nvSpPr>
        <p:spPr/>
        <p:txBody>
          <a:bodyPr>
            <a:normAutofit/>
          </a:bodyPr>
          <a:lstStyle/>
          <a:p>
            <a:r>
              <a:rPr lang="en-GB" sz="3200" dirty="0"/>
              <a:t>3. Image set classifier</a:t>
            </a:r>
            <a:endParaRPr lang="LID4096" sz="3200" dirty="0"/>
          </a:p>
        </p:txBody>
      </p:sp>
      <p:sp>
        <p:nvSpPr>
          <p:cNvPr id="3" name="Content Placeholder 2">
            <a:extLst>
              <a:ext uri="{FF2B5EF4-FFF2-40B4-BE49-F238E27FC236}">
                <a16:creationId xmlns:a16="http://schemas.microsoft.com/office/drawing/2014/main" id="{37A83A3C-7A5D-43D8-AE62-B411F5B87666}"/>
              </a:ext>
            </a:extLst>
          </p:cNvPr>
          <p:cNvSpPr>
            <a:spLocks noGrp="1"/>
          </p:cNvSpPr>
          <p:nvPr>
            <p:ph idx="1"/>
          </p:nvPr>
        </p:nvSpPr>
        <p:spPr/>
        <p:txBody>
          <a:bodyPr>
            <a:normAutofit lnSpcReduction="10000"/>
          </a:bodyPr>
          <a:lstStyle/>
          <a:p>
            <a:r>
              <a:rPr lang="en-GB" sz="2400" dirty="0">
                <a:solidFill>
                  <a:schemeClr val="tx1">
                    <a:lumMod val="50000"/>
                    <a:lumOff val="50000"/>
                  </a:schemeClr>
                </a:solidFill>
              </a:rPr>
              <a:t>Two different techniques</a:t>
            </a:r>
          </a:p>
          <a:p>
            <a:r>
              <a:rPr lang="en-GB" sz="2400" dirty="0"/>
              <a:t>Majority Voting</a:t>
            </a:r>
            <a:r>
              <a:rPr lang="en-GB" sz="1000" dirty="0"/>
              <a:t>1</a:t>
            </a:r>
            <a:endParaRPr lang="en-GB" sz="2400" dirty="0"/>
          </a:p>
          <a:p>
            <a:r>
              <a:rPr lang="en-GB" sz="2400" dirty="0"/>
              <a:t>Weighted Feature Fusion</a:t>
            </a:r>
            <a:r>
              <a:rPr lang="en-GB" sz="1000" dirty="0"/>
              <a:t>1</a:t>
            </a:r>
          </a:p>
          <a:p>
            <a:endParaRPr lang="en-GB" sz="1000" dirty="0"/>
          </a:p>
          <a:p>
            <a:endParaRPr lang="en-GB" sz="1000" dirty="0"/>
          </a:p>
          <a:p>
            <a:endParaRPr lang="en-GB" sz="1000" dirty="0"/>
          </a:p>
          <a:p>
            <a:endParaRPr lang="en-GB" sz="1000" dirty="0"/>
          </a:p>
          <a:p>
            <a:endParaRPr lang="en-GB" sz="1000" dirty="0"/>
          </a:p>
          <a:p>
            <a:endParaRPr lang="en-GB" sz="1000" dirty="0"/>
          </a:p>
          <a:p>
            <a:endParaRPr lang="en-GB" sz="1000" dirty="0"/>
          </a:p>
          <a:p>
            <a:endParaRPr lang="en-GB" sz="1000" dirty="0"/>
          </a:p>
          <a:p>
            <a:pPr marL="3657600" lvl="8" indent="0">
              <a:buNone/>
            </a:pPr>
            <a:r>
              <a:rPr lang="en-GB" sz="1200" dirty="0">
                <a:latin typeface="+mj-lt"/>
              </a:rPr>
              <a:t>[1] Z. Liu, Z. Zhao, M. Larson, </a:t>
            </a:r>
            <a:r>
              <a:rPr lang="en-GB" sz="1200" i="1" dirty="0">
                <a:latin typeface="+mj-lt"/>
              </a:rPr>
              <a:t>Pivoting image-based profiles toward privacy </a:t>
            </a:r>
            <a:r>
              <a:rPr lang="en-GB" sz="1200" i="1" dirty="0">
                <a:effectLst/>
                <a:latin typeface="+mj-lt"/>
              </a:rPr>
              <a:t>Inhibiting malicious profiling with adversarial additions</a:t>
            </a:r>
            <a:r>
              <a:rPr lang="en-GB" sz="1200" dirty="0">
                <a:effectLst/>
                <a:latin typeface="+mj-lt"/>
              </a:rPr>
              <a:t>, (UMAP 2021), to appear.</a:t>
            </a:r>
            <a:endParaRPr lang="LID4096" sz="1200" i="1" dirty="0">
              <a:latin typeface="+mj-lt"/>
            </a:endParaRPr>
          </a:p>
        </p:txBody>
      </p:sp>
      <p:sp>
        <p:nvSpPr>
          <p:cNvPr id="4" name="Slide Number Placeholder 3">
            <a:extLst>
              <a:ext uri="{FF2B5EF4-FFF2-40B4-BE49-F238E27FC236}">
                <a16:creationId xmlns:a16="http://schemas.microsoft.com/office/drawing/2014/main" id="{CCDDC54F-1791-41C9-A220-000CDE11100C}"/>
              </a:ext>
            </a:extLst>
          </p:cNvPr>
          <p:cNvSpPr>
            <a:spLocks noGrp="1"/>
          </p:cNvSpPr>
          <p:nvPr>
            <p:ph type="sldNum" sz="quarter" idx="12"/>
          </p:nvPr>
        </p:nvSpPr>
        <p:spPr/>
        <p:txBody>
          <a:bodyPr/>
          <a:lstStyle/>
          <a:p>
            <a:fld id="{557A3E6A-0FDC-2641-BE73-5835A252D50B}" type="slidenum">
              <a:rPr lang="nl-NL" smtClean="0"/>
              <a:t>15</a:t>
            </a:fld>
            <a:endParaRPr lang="nl-NL"/>
          </a:p>
        </p:txBody>
      </p:sp>
    </p:spTree>
    <p:extLst>
      <p:ext uri="{BB962C8B-B14F-4D97-AF65-F5344CB8AC3E}">
        <p14:creationId xmlns:p14="http://schemas.microsoft.com/office/powerpoint/2010/main" val="1544403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442B-52AD-45E7-8D9B-5B4AAD24BD74}"/>
              </a:ext>
            </a:extLst>
          </p:cNvPr>
          <p:cNvSpPr>
            <a:spLocks noGrp="1"/>
          </p:cNvSpPr>
          <p:nvPr>
            <p:ph type="title"/>
          </p:nvPr>
        </p:nvSpPr>
        <p:spPr/>
        <p:txBody>
          <a:bodyPr>
            <a:normAutofit/>
          </a:bodyPr>
          <a:lstStyle/>
          <a:p>
            <a:r>
              <a:rPr lang="en-GB" sz="3200" dirty="0"/>
              <a:t>3. Image set classifier</a:t>
            </a:r>
            <a:endParaRPr lang="LID4096" sz="3200" dirty="0"/>
          </a:p>
        </p:txBody>
      </p:sp>
      <p:sp>
        <p:nvSpPr>
          <p:cNvPr id="3" name="Content Placeholder 2">
            <a:extLst>
              <a:ext uri="{FF2B5EF4-FFF2-40B4-BE49-F238E27FC236}">
                <a16:creationId xmlns:a16="http://schemas.microsoft.com/office/drawing/2014/main" id="{37A83A3C-7A5D-43D8-AE62-B411F5B87666}"/>
              </a:ext>
            </a:extLst>
          </p:cNvPr>
          <p:cNvSpPr>
            <a:spLocks noGrp="1"/>
          </p:cNvSpPr>
          <p:nvPr>
            <p:ph idx="1"/>
          </p:nvPr>
        </p:nvSpPr>
        <p:spPr/>
        <p:txBody>
          <a:bodyPr>
            <a:normAutofit/>
          </a:bodyPr>
          <a:lstStyle/>
          <a:p>
            <a:r>
              <a:rPr lang="en-GB" sz="2400" dirty="0">
                <a:solidFill>
                  <a:schemeClr val="tx1">
                    <a:lumMod val="50000"/>
                    <a:lumOff val="50000"/>
                  </a:schemeClr>
                </a:solidFill>
              </a:rPr>
              <a:t>Two different techniques</a:t>
            </a:r>
          </a:p>
          <a:p>
            <a:r>
              <a:rPr lang="en-GB" sz="2400" b="1" dirty="0"/>
              <a:t>Majority Voting</a:t>
            </a:r>
          </a:p>
          <a:p>
            <a:r>
              <a:rPr lang="en-GB" sz="2400" dirty="0"/>
              <a:t>Weighted Feature Fusion</a:t>
            </a:r>
            <a:endParaRPr lang="LID4096" sz="2400" dirty="0"/>
          </a:p>
        </p:txBody>
      </p:sp>
      <p:sp>
        <p:nvSpPr>
          <p:cNvPr id="4" name="Slide Number Placeholder 3">
            <a:extLst>
              <a:ext uri="{FF2B5EF4-FFF2-40B4-BE49-F238E27FC236}">
                <a16:creationId xmlns:a16="http://schemas.microsoft.com/office/drawing/2014/main" id="{CCDDC54F-1791-41C9-A220-000CDE11100C}"/>
              </a:ext>
            </a:extLst>
          </p:cNvPr>
          <p:cNvSpPr>
            <a:spLocks noGrp="1"/>
          </p:cNvSpPr>
          <p:nvPr>
            <p:ph type="sldNum" sz="quarter" idx="12"/>
          </p:nvPr>
        </p:nvSpPr>
        <p:spPr/>
        <p:txBody>
          <a:bodyPr/>
          <a:lstStyle/>
          <a:p>
            <a:fld id="{557A3E6A-0FDC-2641-BE73-5835A252D50B}" type="slidenum">
              <a:rPr lang="nl-NL" smtClean="0"/>
              <a:t>16</a:t>
            </a:fld>
            <a:endParaRPr lang="nl-NL"/>
          </a:p>
        </p:txBody>
      </p:sp>
      <p:pic>
        <p:nvPicPr>
          <p:cNvPr id="13" name="Picture 12">
            <a:extLst>
              <a:ext uri="{FF2B5EF4-FFF2-40B4-BE49-F238E27FC236}">
                <a16:creationId xmlns:a16="http://schemas.microsoft.com/office/drawing/2014/main" id="{A715AF34-45A4-4301-B638-0842463E4433}"/>
              </a:ext>
            </a:extLst>
          </p:cNvPr>
          <p:cNvPicPr>
            <a:picLocks noChangeAspect="1"/>
          </p:cNvPicPr>
          <p:nvPr/>
        </p:nvPicPr>
        <p:blipFill>
          <a:blip r:embed="rId3"/>
          <a:stretch>
            <a:fillRect/>
          </a:stretch>
        </p:blipFill>
        <p:spPr>
          <a:xfrm>
            <a:off x="4494881" y="3014002"/>
            <a:ext cx="4466135" cy="2895570"/>
          </a:xfrm>
          <a:prstGeom prst="rect">
            <a:avLst/>
          </a:prstGeom>
        </p:spPr>
      </p:pic>
    </p:spTree>
    <p:extLst>
      <p:ext uri="{BB962C8B-B14F-4D97-AF65-F5344CB8AC3E}">
        <p14:creationId xmlns:p14="http://schemas.microsoft.com/office/powerpoint/2010/main" val="1931255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442B-52AD-45E7-8D9B-5B4AAD24BD74}"/>
              </a:ext>
            </a:extLst>
          </p:cNvPr>
          <p:cNvSpPr>
            <a:spLocks noGrp="1"/>
          </p:cNvSpPr>
          <p:nvPr>
            <p:ph type="title"/>
          </p:nvPr>
        </p:nvSpPr>
        <p:spPr/>
        <p:txBody>
          <a:bodyPr>
            <a:normAutofit/>
          </a:bodyPr>
          <a:lstStyle/>
          <a:p>
            <a:r>
              <a:rPr lang="en-GB" sz="3200" dirty="0"/>
              <a:t>3. Image set classifier</a:t>
            </a:r>
            <a:endParaRPr lang="LID4096" sz="3200" dirty="0"/>
          </a:p>
        </p:txBody>
      </p:sp>
      <p:sp>
        <p:nvSpPr>
          <p:cNvPr id="3" name="Content Placeholder 2">
            <a:extLst>
              <a:ext uri="{FF2B5EF4-FFF2-40B4-BE49-F238E27FC236}">
                <a16:creationId xmlns:a16="http://schemas.microsoft.com/office/drawing/2014/main" id="{37A83A3C-7A5D-43D8-AE62-B411F5B87666}"/>
              </a:ext>
            </a:extLst>
          </p:cNvPr>
          <p:cNvSpPr>
            <a:spLocks noGrp="1"/>
          </p:cNvSpPr>
          <p:nvPr>
            <p:ph idx="1"/>
          </p:nvPr>
        </p:nvSpPr>
        <p:spPr/>
        <p:txBody>
          <a:bodyPr>
            <a:normAutofit/>
          </a:bodyPr>
          <a:lstStyle/>
          <a:p>
            <a:r>
              <a:rPr lang="en-GB" sz="2400" dirty="0">
                <a:solidFill>
                  <a:schemeClr val="tx1">
                    <a:lumMod val="50000"/>
                    <a:lumOff val="50000"/>
                  </a:schemeClr>
                </a:solidFill>
              </a:rPr>
              <a:t>Two different techniques</a:t>
            </a:r>
          </a:p>
          <a:p>
            <a:r>
              <a:rPr lang="en-GB" sz="2400" dirty="0"/>
              <a:t>Majority Voting</a:t>
            </a:r>
          </a:p>
          <a:p>
            <a:r>
              <a:rPr lang="en-GB" sz="2400" b="1" dirty="0"/>
              <a:t>Weighted Feature Fusion</a:t>
            </a:r>
            <a:endParaRPr lang="LID4096" sz="2400" b="1" dirty="0"/>
          </a:p>
        </p:txBody>
      </p:sp>
      <p:sp>
        <p:nvSpPr>
          <p:cNvPr id="4" name="Slide Number Placeholder 3">
            <a:extLst>
              <a:ext uri="{FF2B5EF4-FFF2-40B4-BE49-F238E27FC236}">
                <a16:creationId xmlns:a16="http://schemas.microsoft.com/office/drawing/2014/main" id="{CCDDC54F-1791-41C9-A220-000CDE11100C}"/>
              </a:ext>
            </a:extLst>
          </p:cNvPr>
          <p:cNvSpPr>
            <a:spLocks noGrp="1"/>
          </p:cNvSpPr>
          <p:nvPr>
            <p:ph type="sldNum" sz="quarter" idx="12"/>
          </p:nvPr>
        </p:nvSpPr>
        <p:spPr/>
        <p:txBody>
          <a:bodyPr/>
          <a:lstStyle/>
          <a:p>
            <a:fld id="{557A3E6A-0FDC-2641-BE73-5835A252D50B}" type="slidenum">
              <a:rPr lang="nl-NL" smtClean="0"/>
              <a:t>17</a:t>
            </a:fld>
            <a:endParaRPr lang="nl-NL"/>
          </a:p>
        </p:txBody>
      </p:sp>
      <p:pic>
        <p:nvPicPr>
          <p:cNvPr id="6" name="Picture 5">
            <a:extLst>
              <a:ext uri="{FF2B5EF4-FFF2-40B4-BE49-F238E27FC236}">
                <a16:creationId xmlns:a16="http://schemas.microsoft.com/office/drawing/2014/main" id="{86FDADCF-57CE-49D2-851A-3848653289B0}"/>
              </a:ext>
            </a:extLst>
          </p:cNvPr>
          <p:cNvPicPr>
            <a:picLocks noChangeAspect="1"/>
          </p:cNvPicPr>
          <p:nvPr/>
        </p:nvPicPr>
        <p:blipFill>
          <a:blip r:embed="rId3"/>
          <a:stretch>
            <a:fillRect/>
          </a:stretch>
        </p:blipFill>
        <p:spPr>
          <a:xfrm>
            <a:off x="5215094" y="1625447"/>
            <a:ext cx="3607106" cy="3607106"/>
          </a:xfrm>
          <a:prstGeom prst="rect">
            <a:avLst/>
          </a:prstGeom>
        </p:spPr>
      </p:pic>
    </p:spTree>
    <p:extLst>
      <p:ext uri="{BB962C8B-B14F-4D97-AF65-F5344CB8AC3E}">
        <p14:creationId xmlns:p14="http://schemas.microsoft.com/office/powerpoint/2010/main" val="3179605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442B-52AD-45E7-8D9B-5B4AAD24BD74}"/>
              </a:ext>
            </a:extLst>
          </p:cNvPr>
          <p:cNvSpPr>
            <a:spLocks noGrp="1"/>
          </p:cNvSpPr>
          <p:nvPr>
            <p:ph type="title"/>
          </p:nvPr>
        </p:nvSpPr>
        <p:spPr>
          <a:xfrm>
            <a:off x="628650" y="214733"/>
            <a:ext cx="7886700" cy="584775"/>
          </a:xfrm>
        </p:spPr>
        <p:txBody>
          <a:bodyPr>
            <a:normAutofit/>
          </a:bodyPr>
          <a:lstStyle/>
          <a:p>
            <a:r>
              <a:rPr lang="en-GB" sz="3200" dirty="0"/>
              <a:t>Results</a:t>
            </a:r>
            <a:endParaRPr lang="LID4096" sz="3200" dirty="0"/>
          </a:p>
        </p:txBody>
      </p:sp>
      <p:sp>
        <p:nvSpPr>
          <p:cNvPr id="4" name="Slide Number Placeholder 3">
            <a:extLst>
              <a:ext uri="{FF2B5EF4-FFF2-40B4-BE49-F238E27FC236}">
                <a16:creationId xmlns:a16="http://schemas.microsoft.com/office/drawing/2014/main" id="{CCDDC54F-1791-41C9-A220-000CDE11100C}"/>
              </a:ext>
            </a:extLst>
          </p:cNvPr>
          <p:cNvSpPr>
            <a:spLocks noGrp="1"/>
          </p:cNvSpPr>
          <p:nvPr>
            <p:ph type="sldNum" sz="quarter" idx="12"/>
          </p:nvPr>
        </p:nvSpPr>
        <p:spPr/>
        <p:txBody>
          <a:bodyPr/>
          <a:lstStyle/>
          <a:p>
            <a:fld id="{557A3E6A-0FDC-2641-BE73-5835A252D50B}" type="slidenum">
              <a:rPr lang="nl-NL" smtClean="0"/>
              <a:t>18</a:t>
            </a:fld>
            <a:endParaRPr lang="nl-NL"/>
          </a:p>
        </p:txBody>
      </p:sp>
      <p:sp>
        <p:nvSpPr>
          <p:cNvPr id="7" name="TextBox 6">
            <a:extLst>
              <a:ext uri="{FF2B5EF4-FFF2-40B4-BE49-F238E27FC236}">
                <a16:creationId xmlns:a16="http://schemas.microsoft.com/office/drawing/2014/main" id="{9D65D4C3-EA42-4669-9791-F5A6499D3AFD}"/>
              </a:ext>
            </a:extLst>
          </p:cNvPr>
          <p:cNvSpPr txBox="1"/>
          <p:nvPr/>
        </p:nvSpPr>
        <p:spPr>
          <a:xfrm>
            <a:off x="1282072" y="4427900"/>
            <a:ext cx="6579855" cy="584775"/>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Table 1.1: Comparison of MV and WFF when faced with varying levels of target class Electronic</a:t>
            </a:r>
            <a:endParaRPr lang="LID4096" sz="1600" dirty="0">
              <a:latin typeface="Times New Roman" panose="02020603050405020304" pitchFamily="18" charset="0"/>
              <a:cs typeface="Times New Roman" panose="02020603050405020304" pitchFamily="18" charset="0"/>
            </a:endParaRPr>
          </a:p>
        </p:txBody>
      </p:sp>
      <p:pic>
        <p:nvPicPr>
          <p:cNvPr id="13" name="Content Placeholder 12">
            <a:extLst>
              <a:ext uri="{FF2B5EF4-FFF2-40B4-BE49-F238E27FC236}">
                <a16:creationId xmlns:a16="http://schemas.microsoft.com/office/drawing/2014/main" id="{517D2253-7FE9-47D2-A7E1-B3A9A86ABEF0}"/>
              </a:ext>
            </a:extLst>
          </p:cNvPr>
          <p:cNvPicPr>
            <a:picLocks noGrp="1" noChangeAspect="1"/>
          </p:cNvPicPr>
          <p:nvPr>
            <p:ph idx="1"/>
          </p:nvPr>
        </p:nvPicPr>
        <p:blipFill>
          <a:blip r:embed="rId3"/>
          <a:stretch>
            <a:fillRect/>
          </a:stretch>
        </p:blipFill>
        <p:spPr>
          <a:xfrm>
            <a:off x="409332" y="1728681"/>
            <a:ext cx="8325336" cy="2468745"/>
          </a:xfrm>
        </p:spPr>
      </p:pic>
    </p:spTree>
    <p:extLst>
      <p:ext uri="{BB962C8B-B14F-4D97-AF65-F5344CB8AC3E}">
        <p14:creationId xmlns:p14="http://schemas.microsoft.com/office/powerpoint/2010/main" val="2441003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442B-52AD-45E7-8D9B-5B4AAD24BD74}"/>
              </a:ext>
            </a:extLst>
          </p:cNvPr>
          <p:cNvSpPr>
            <a:spLocks noGrp="1"/>
          </p:cNvSpPr>
          <p:nvPr>
            <p:ph type="title"/>
          </p:nvPr>
        </p:nvSpPr>
        <p:spPr/>
        <p:txBody>
          <a:bodyPr>
            <a:normAutofit/>
          </a:bodyPr>
          <a:lstStyle/>
          <a:p>
            <a:r>
              <a:rPr lang="en-GB" sz="3200" dirty="0"/>
              <a:t>Closing Thoughts</a:t>
            </a:r>
            <a:endParaRPr lang="LID4096" sz="3200" dirty="0"/>
          </a:p>
        </p:txBody>
      </p:sp>
      <p:sp>
        <p:nvSpPr>
          <p:cNvPr id="4" name="Slide Number Placeholder 3">
            <a:extLst>
              <a:ext uri="{FF2B5EF4-FFF2-40B4-BE49-F238E27FC236}">
                <a16:creationId xmlns:a16="http://schemas.microsoft.com/office/drawing/2014/main" id="{CCDDC54F-1791-41C9-A220-000CDE11100C}"/>
              </a:ext>
            </a:extLst>
          </p:cNvPr>
          <p:cNvSpPr>
            <a:spLocks noGrp="1"/>
          </p:cNvSpPr>
          <p:nvPr>
            <p:ph type="sldNum" sz="quarter" idx="12"/>
          </p:nvPr>
        </p:nvSpPr>
        <p:spPr/>
        <p:txBody>
          <a:bodyPr/>
          <a:lstStyle/>
          <a:p>
            <a:fld id="{557A3E6A-0FDC-2641-BE73-5835A252D50B}" type="slidenum">
              <a:rPr lang="nl-NL" smtClean="0"/>
              <a:t>19</a:t>
            </a:fld>
            <a:endParaRPr lang="nl-NL"/>
          </a:p>
        </p:txBody>
      </p:sp>
      <p:sp>
        <p:nvSpPr>
          <p:cNvPr id="5" name="Thought Bubble: Cloud 4">
            <a:extLst>
              <a:ext uri="{FF2B5EF4-FFF2-40B4-BE49-F238E27FC236}">
                <a16:creationId xmlns:a16="http://schemas.microsoft.com/office/drawing/2014/main" id="{7C4347DC-9A04-4301-AF8E-FAC82108B3FA}"/>
              </a:ext>
            </a:extLst>
          </p:cNvPr>
          <p:cNvSpPr/>
          <p:nvPr/>
        </p:nvSpPr>
        <p:spPr>
          <a:xfrm>
            <a:off x="2856015" y="2280081"/>
            <a:ext cx="3431969" cy="2383971"/>
          </a:xfrm>
          <a:prstGeom prst="cloudCallo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6600" dirty="0">
                <a:latin typeface="Times New Roman" panose="02020603050405020304" pitchFamily="18" charset="0"/>
                <a:cs typeface="Times New Roman" panose="02020603050405020304" pitchFamily="18" charset="0"/>
              </a:rPr>
              <a:t>!</a:t>
            </a:r>
            <a:endParaRPr lang="LID4096" sz="6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9006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949E4-362B-47A1-8F06-D993093F0540}"/>
              </a:ext>
            </a:extLst>
          </p:cNvPr>
          <p:cNvSpPr>
            <a:spLocks noGrp="1"/>
          </p:cNvSpPr>
          <p:nvPr>
            <p:ph type="title"/>
          </p:nvPr>
        </p:nvSpPr>
        <p:spPr/>
        <p:txBody>
          <a:bodyPr>
            <a:normAutofit/>
          </a:bodyPr>
          <a:lstStyle/>
          <a:p>
            <a:r>
              <a:rPr lang="en-GB" sz="3200" dirty="0">
                <a:latin typeface="Open Sans" panose="020B0606030504020204" pitchFamily="34" charset="0"/>
                <a:ea typeface="Open Sans" panose="020B0606030504020204" pitchFamily="34" charset="0"/>
                <a:cs typeface="Open Sans" panose="020B0606030504020204" pitchFamily="34" charset="0"/>
              </a:rPr>
              <a:t>Contents</a:t>
            </a:r>
            <a:br>
              <a:rPr lang="LID4096" sz="3200" dirty="0">
                <a:latin typeface="Open Sans" panose="020B0606030504020204" pitchFamily="34" charset="0"/>
                <a:ea typeface="Open Sans" panose="020B0606030504020204" pitchFamily="34" charset="0"/>
                <a:cs typeface="Open Sans" panose="020B0606030504020204" pitchFamily="34" charset="0"/>
              </a:rPr>
            </a:br>
            <a:endParaRPr lang="LID4096" sz="3200" dirty="0"/>
          </a:p>
        </p:txBody>
      </p:sp>
      <p:sp>
        <p:nvSpPr>
          <p:cNvPr id="3" name="Content Placeholder 2">
            <a:extLst>
              <a:ext uri="{FF2B5EF4-FFF2-40B4-BE49-F238E27FC236}">
                <a16:creationId xmlns:a16="http://schemas.microsoft.com/office/drawing/2014/main" id="{91478BD2-B6F8-4A44-9CE1-64F01EB7247B}"/>
              </a:ext>
            </a:extLst>
          </p:cNvPr>
          <p:cNvSpPr>
            <a:spLocks noGrp="1"/>
          </p:cNvSpPr>
          <p:nvPr>
            <p:ph idx="1"/>
          </p:nvPr>
        </p:nvSpPr>
        <p:spPr/>
        <p:txBody>
          <a:bodyPr>
            <a:normAutofit/>
          </a:bodyPr>
          <a:lstStyle/>
          <a:p>
            <a:pPr marL="285750" indent="-285750">
              <a:buFont typeface="Arial" panose="020B0604020202020204" pitchFamily="34" charset="0"/>
              <a:buChar char="•"/>
            </a:pPr>
            <a:r>
              <a:rPr lang="en-GB" sz="2400" dirty="0"/>
              <a:t>Introduction</a:t>
            </a:r>
          </a:p>
          <a:p>
            <a:pPr marL="285750" indent="-285750">
              <a:buFont typeface="Arial" panose="020B0604020202020204" pitchFamily="34" charset="0"/>
              <a:buChar char="•"/>
            </a:pPr>
            <a:r>
              <a:rPr lang="en-GB" sz="2400" dirty="0"/>
              <a:t>Research Question</a:t>
            </a:r>
          </a:p>
          <a:p>
            <a:pPr marL="285750" indent="-285750">
              <a:buFont typeface="Arial" panose="020B0604020202020204" pitchFamily="34" charset="0"/>
              <a:buChar char="•"/>
            </a:pPr>
            <a:r>
              <a:rPr lang="en-GB" sz="2400" dirty="0"/>
              <a:t>Approach</a:t>
            </a:r>
          </a:p>
          <a:p>
            <a:pPr marL="285750" indent="-285750">
              <a:buFont typeface="Arial" panose="020B0604020202020204" pitchFamily="34" charset="0"/>
              <a:buChar char="•"/>
            </a:pPr>
            <a:r>
              <a:rPr lang="en-GB" sz="2400" dirty="0"/>
              <a:t>Results </a:t>
            </a:r>
          </a:p>
          <a:p>
            <a:pPr marL="285750" indent="-285750">
              <a:buFont typeface="Arial" panose="020B0604020202020204" pitchFamily="34" charset="0"/>
              <a:buChar char="•"/>
            </a:pPr>
            <a:r>
              <a:rPr lang="en-GB" sz="2400" dirty="0"/>
              <a:t>Closing Thoughts</a:t>
            </a:r>
            <a:endParaRPr lang="LID4096" sz="2400" dirty="0"/>
          </a:p>
          <a:p>
            <a:endParaRPr lang="LID4096" sz="2400" dirty="0"/>
          </a:p>
        </p:txBody>
      </p:sp>
      <p:sp>
        <p:nvSpPr>
          <p:cNvPr id="4" name="Slide Number Placeholder 3">
            <a:extLst>
              <a:ext uri="{FF2B5EF4-FFF2-40B4-BE49-F238E27FC236}">
                <a16:creationId xmlns:a16="http://schemas.microsoft.com/office/drawing/2014/main" id="{8AC3B8E9-0C67-43A3-B246-8B645AEE1F6F}"/>
              </a:ext>
            </a:extLst>
          </p:cNvPr>
          <p:cNvSpPr>
            <a:spLocks noGrp="1"/>
          </p:cNvSpPr>
          <p:nvPr>
            <p:ph type="sldNum" sz="quarter" idx="12"/>
          </p:nvPr>
        </p:nvSpPr>
        <p:spPr/>
        <p:txBody>
          <a:bodyPr/>
          <a:lstStyle/>
          <a:p>
            <a:fld id="{557A3E6A-0FDC-2641-BE73-5835A252D50B}" type="slidenum">
              <a:rPr lang="nl-NL" smtClean="0"/>
              <a:t>2</a:t>
            </a:fld>
            <a:endParaRPr lang="nl-NL"/>
          </a:p>
        </p:txBody>
      </p:sp>
    </p:spTree>
    <p:extLst>
      <p:ext uri="{BB962C8B-B14F-4D97-AF65-F5344CB8AC3E}">
        <p14:creationId xmlns:p14="http://schemas.microsoft.com/office/powerpoint/2010/main" val="3711204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442B-52AD-45E7-8D9B-5B4AAD24BD74}"/>
              </a:ext>
            </a:extLst>
          </p:cNvPr>
          <p:cNvSpPr>
            <a:spLocks noGrp="1"/>
          </p:cNvSpPr>
          <p:nvPr>
            <p:ph type="title"/>
          </p:nvPr>
        </p:nvSpPr>
        <p:spPr/>
        <p:txBody>
          <a:bodyPr>
            <a:normAutofit/>
          </a:bodyPr>
          <a:lstStyle/>
          <a:p>
            <a:r>
              <a:rPr lang="en-GB" sz="3200" dirty="0"/>
              <a:t>Questions</a:t>
            </a:r>
            <a:endParaRPr lang="LID4096" sz="3200" dirty="0"/>
          </a:p>
        </p:txBody>
      </p:sp>
      <p:sp>
        <p:nvSpPr>
          <p:cNvPr id="4" name="Slide Number Placeholder 3">
            <a:extLst>
              <a:ext uri="{FF2B5EF4-FFF2-40B4-BE49-F238E27FC236}">
                <a16:creationId xmlns:a16="http://schemas.microsoft.com/office/drawing/2014/main" id="{CCDDC54F-1791-41C9-A220-000CDE11100C}"/>
              </a:ext>
            </a:extLst>
          </p:cNvPr>
          <p:cNvSpPr>
            <a:spLocks noGrp="1"/>
          </p:cNvSpPr>
          <p:nvPr>
            <p:ph type="sldNum" sz="quarter" idx="12"/>
          </p:nvPr>
        </p:nvSpPr>
        <p:spPr/>
        <p:txBody>
          <a:bodyPr/>
          <a:lstStyle/>
          <a:p>
            <a:fld id="{557A3E6A-0FDC-2641-BE73-5835A252D50B}" type="slidenum">
              <a:rPr lang="nl-NL" smtClean="0"/>
              <a:t>20</a:t>
            </a:fld>
            <a:endParaRPr lang="nl-NL"/>
          </a:p>
        </p:txBody>
      </p:sp>
      <p:sp>
        <p:nvSpPr>
          <p:cNvPr id="5" name="Thought Bubble: Cloud 4">
            <a:extLst>
              <a:ext uri="{FF2B5EF4-FFF2-40B4-BE49-F238E27FC236}">
                <a16:creationId xmlns:a16="http://schemas.microsoft.com/office/drawing/2014/main" id="{7C4347DC-9A04-4301-AF8E-FAC82108B3FA}"/>
              </a:ext>
            </a:extLst>
          </p:cNvPr>
          <p:cNvSpPr/>
          <p:nvPr/>
        </p:nvSpPr>
        <p:spPr>
          <a:xfrm>
            <a:off x="2856015" y="2280081"/>
            <a:ext cx="3431969" cy="2383971"/>
          </a:xfrm>
          <a:prstGeom prst="cloudCallo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6600" dirty="0">
                <a:latin typeface="Times New Roman" panose="02020603050405020304" pitchFamily="18" charset="0"/>
                <a:cs typeface="Times New Roman" panose="02020603050405020304" pitchFamily="18" charset="0"/>
              </a:rPr>
              <a:t>?</a:t>
            </a:r>
            <a:endParaRPr lang="LID4096" sz="6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0151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99A0-5A0F-403E-89EA-9483F30D2186}"/>
              </a:ext>
            </a:extLst>
          </p:cNvPr>
          <p:cNvSpPr>
            <a:spLocks noGrp="1"/>
          </p:cNvSpPr>
          <p:nvPr>
            <p:ph type="title"/>
          </p:nvPr>
        </p:nvSpPr>
        <p:spPr/>
        <p:txBody>
          <a:bodyPr>
            <a:normAutofit/>
          </a:bodyPr>
          <a:lstStyle/>
          <a:p>
            <a:r>
              <a:rPr lang="en-GB" sz="2400" dirty="0"/>
              <a:t>References</a:t>
            </a:r>
            <a:endParaRPr lang="LID4096" sz="2400" dirty="0"/>
          </a:p>
        </p:txBody>
      </p:sp>
      <p:sp>
        <p:nvSpPr>
          <p:cNvPr id="3" name="Content Placeholder 2">
            <a:extLst>
              <a:ext uri="{FF2B5EF4-FFF2-40B4-BE49-F238E27FC236}">
                <a16:creationId xmlns:a16="http://schemas.microsoft.com/office/drawing/2014/main" id="{362D0ACB-2EB4-461B-A6A9-FC5C39AD72F0}"/>
              </a:ext>
            </a:extLst>
          </p:cNvPr>
          <p:cNvSpPr>
            <a:spLocks noGrp="1"/>
          </p:cNvSpPr>
          <p:nvPr>
            <p:ph idx="1"/>
          </p:nvPr>
        </p:nvSpPr>
        <p:spPr/>
        <p:txBody>
          <a:bodyPr>
            <a:normAutofit/>
          </a:bodyPr>
          <a:lstStyle/>
          <a:p>
            <a:r>
              <a:rPr lang="en-GB" sz="1600" dirty="0"/>
              <a:t>Code (to appear) </a:t>
            </a:r>
            <a:r>
              <a:rPr lang="en-GB" sz="1600"/>
              <a:t>: </a:t>
            </a:r>
            <a:r>
              <a:rPr lang="en-GB" sz="1600">
                <a:hlinkClick r:id="rId2"/>
              </a:rPr>
              <a:t>https://github.com/HcKide/ImageSetClassificationFramework</a:t>
            </a:r>
            <a:endParaRPr lang="en-GB" sz="1600"/>
          </a:p>
          <a:p>
            <a:r>
              <a:rPr lang="en-GB" sz="1600">
                <a:hlinkClick r:id="rId3"/>
              </a:rPr>
              <a:t>https</a:t>
            </a:r>
            <a:r>
              <a:rPr lang="en-GB" sz="1600" dirty="0">
                <a:hlinkClick r:id="rId3"/>
              </a:rPr>
              <a:t>://www.intouchcrm.com/wp-content/uploads/2018/01/Success-in-Social-Media-April-7-2016.jpg</a:t>
            </a:r>
            <a:endParaRPr lang="en-GB" sz="1600" dirty="0"/>
          </a:p>
          <a:p>
            <a:r>
              <a:rPr lang="en-GB" sz="1600" dirty="0">
                <a:hlinkClick r:id="rId4"/>
              </a:rPr>
              <a:t>https://www.freepress.net/sites/default/files/privacy.jpeg</a:t>
            </a:r>
            <a:endParaRPr lang="en-GB" sz="1600" dirty="0"/>
          </a:p>
          <a:p>
            <a:r>
              <a:rPr lang="en-GB" sz="1600" dirty="0">
                <a:hlinkClick r:id="rId5"/>
              </a:rPr>
              <a:t>http://www.clker.com/cliparts/S/Q/v/V/q/s/unbalanced-scale-right-hi.png</a:t>
            </a:r>
            <a:endParaRPr lang="en-GB" sz="1600" dirty="0"/>
          </a:p>
          <a:p>
            <a:r>
              <a:rPr lang="en-GB" sz="1600" dirty="0" err="1">
                <a:effectLst/>
              </a:rPr>
              <a:t>Zhuoran</a:t>
            </a:r>
            <a:r>
              <a:rPr lang="en-GB" sz="1600" dirty="0">
                <a:effectLst/>
              </a:rPr>
              <a:t> Liu, </a:t>
            </a:r>
            <a:r>
              <a:rPr lang="en-GB" sz="1600" dirty="0" err="1">
                <a:effectLst/>
              </a:rPr>
              <a:t>Zhengyu</a:t>
            </a:r>
            <a:r>
              <a:rPr lang="en-GB" sz="1600" dirty="0">
                <a:effectLst/>
              </a:rPr>
              <a:t> Zhao and Martha Larson, </a:t>
            </a:r>
            <a:r>
              <a:rPr lang="en-GB" sz="1600" i="1" dirty="0">
                <a:effectLst/>
              </a:rPr>
              <a:t>Pivoting image-based profiles to-ward privacy: Inhibiting malicious profiling with adversarial additions</a:t>
            </a:r>
            <a:r>
              <a:rPr lang="en-GB" sz="1600" dirty="0">
                <a:effectLst/>
              </a:rPr>
              <a:t>, 29th Conference on User Modelling, Adaptation and Personalization (UMAP 2021), to appear, 2021.</a:t>
            </a:r>
          </a:p>
          <a:p>
            <a:endParaRPr lang="en-GB" sz="1600" dirty="0"/>
          </a:p>
          <a:p>
            <a:endParaRPr lang="en-GB" sz="1600" dirty="0"/>
          </a:p>
          <a:p>
            <a:endParaRPr lang="en-GB" sz="1600" dirty="0"/>
          </a:p>
          <a:p>
            <a:endParaRPr lang="en-GB" sz="1600" dirty="0"/>
          </a:p>
          <a:p>
            <a:endParaRPr lang="LID4096" sz="1600" dirty="0"/>
          </a:p>
        </p:txBody>
      </p:sp>
      <p:sp>
        <p:nvSpPr>
          <p:cNvPr id="4" name="Slide Number Placeholder 3">
            <a:extLst>
              <a:ext uri="{FF2B5EF4-FFF2-40B4-BE49-F238E27FC236}">
                <a16:creationId xmlns:a16="http://schemas.microsoft.com/office/drawing/2014/main" id="{ED757361-CF25-44FF-95E2-A15E74DA0639}"/>
              </a:ext>
            </a:extLst>
          </p:cNvPr>
          <p:cNvSpPr>
            <a:spLocks noGrp="1"/>
          </p:cNvSpPr>
          <p:nvPr>
            <p:ph type="sldNum" sz="quarter" idx="12"/>
          </p:nvPr>
        </p:nvSpPr>
        <p:spPr/>
        <p:txBody>
          <a:bodyPr/>
          <a:lstStyle/>
          <a:p>
            <a:fld id="{557A3E6A-0FDC-2641-BE73-5835A252D50B}" type="slidenum">
              <a:rPr lang="nl-NL" smtClean="0"/>
              <a:t>21</a:t>
            </a:fld>
            <a:endParaRPr lang="nl-NL"/>
          </a:p>
        </p:txBody>
      </p:sp>
    </p:spTree>
    <p:extLst>
      <p:ext uri="{BB962C8B-B14F-4D97-AF65-F5344CB8AC3E}">
        <p14:creationId xmlns:p14="http://schemas.microsoft.com/office/powerpoint/2010/main" val="344484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7F7CD-1AC6-434B-AEB7-A3E6ABC9D369}"/>
              </a:ext>
            </a:extLst>
          </p:cNvPr>
          <p:cNvSpPr>
            <a:spLocks noGrp="1"/>
          </p:cNvSpPr>
          <p:nvPr>
            <p:ph type="title"/>
          </p:nvPr>
        </p:nvSpPr>
        <p:spPr/>
        <p:txBody>
          <a:bodyPr>
            <a:normAutofit/>
          </a:bodyPr>
          <a:lstStyle/>
          <a:p>
            <a:r>
              <a:rPr lang="en-GB" sz="3200" dirty="0"/>
              <a:t>Introduction</a:t>
            </a:r>
            <a:endParaRPr lang="LID4096" sz="3200" dirty="0"/>
          </a:p>
        </p:txBody>
      </p:sp>
      <p:sp>
        <p:nvSpPr>
          <p:cNvPr id="3" name="Content Placeholder 2">
            <a:extLst>
              <a:ext uri="{FF2B5EF4-FFF2-40B4-BE49-F238E27FC236}">
                <a16:creationId xmlns:a16="http://schemas.microsoft.com/office/drawing/2014/main" id="{0E50D29E-008B-48F8-9132-DB1EEDA72869}"/>
              </a:ext>
            </a:extLst>
          </p:cNvPr>
          <p:cNvSpPr>
            <a:spLocks noGrp="1"/>
          </p:cNvSpPr>
          <p:nvPr>
            <p:ph idx="1"/>
          </p:nvPr>
        </p:nvSpPr>
        <p:spPr/>
        <p:txBody>
          <a:bodyPr>
            <a:normAutofit/>
          </a:bodyPr>
          <a:lstStyle/>
          <a:p>
            <a:r>
              <a:rPr lang="en-GB" sz="2400" dirty="0"/>
              <a:t>Social Media</a:t>
            </a:r>
          </a:p>
          <a:p>
            <a:pPr marL="0" indent="0">
              <a:buNone/>
            </a:pPr>
            <a:endParaRPr lang="en-GB" sz="2400" dirty="0"/>
          </a:p>
        </p:txBody>
      </p:sp>
      <p:sp>
        <p:nvSpPr>
          <p:cNvPr id="4" name="Slide Number Placeholder 3">
            <a:extLst>
              <a:ext uri="{FF2B5EF4-FFF2-40B4-BE49-F238E27FC236}">
                <a16:creationId xmlns:a16="http://schemas.microsoft.com/office/drawing/2014/main" id="{EE94696D-885B-40CD-8F28-0AF0CB7EAED2}"/>
              </a:ext>
            </a:extLst>
          </p:cNvPr>
          <p:cNvSpPr>
            <a:spLocks noGrp="1"/>
          </p:cNvSpPr>
          <p:nvPr>
            <p:ph type="sldNum" sz="quarter" idx="12"/>
          </p:nvPr>
        </p:nvSpPr>
        <p:spPr/>
        <p:txBody>
          <a:bodyPr/>
          <a:lstStyle/>
          <a:p>
            <a:fld id="{557A3E6A-0FDC-2641-BE73-5835A252D50B}" type="slidenum">
              <a:rPr lang="nl-NL" smtClean="0"/>
              <a:t>3</a:t>
            </a:fld>
            <a:endParaRPr lang="nl-NL"/>
          </a:p>
        </p:txBody>
      </p:sp>
      <p:pic>
        <p:nvPicPr>
          <p:cNvPr id="6" name="Picture 5">
            <a:extLst>
              <a:ext uri="{FF2B5EF4-FFF2-40B4-BE49-F238E27FC236}">
                <a16:creationId xmlns:a16="http://schemas.microsoft.com/office/drawing/2014/main" id="{0D438728-3B20-460A-981B-7E587F335CC4}"/>
              </a:ext>
            </a:extLst>
          </p:cNvPr>
          <p:cNvPicPr>
            <a:picLocks noChangeAspect="1"/>
          </p:cNvPicPr>
          <p:nvPr/>
        </p:nvPicPr>
        <p:blipFill>
          <a:blip r:embed="rId3"/>
          <a:stretch>
            <a:fillRect/>
          </a:stretch>
        </p:blipFill>
        <p:spPr>
          <a:xfrm>
            <a:off x="4109884" y="1960277"/>
            <a:ext cx="4405466" cy="2937445"/>
          </a:xfrm>
          <a:prstGeom prst="rect">
            <a:avLst/>
          </a:prstGeom>
          <a:ln>
            <a:noFill/>
          </a:ln>
          <a:effectLst>
            <a:softEdge rad="112500"/>
          </a:effectLst>
        </p:spPr>
      </p:pic>
    </p:spTree>
    <p:extLst>
      <p:ext uri="{BB962C8B-B14F-4D97-AF65-F5344CB8AC3E}">
        <p14:creationId xmlns:p14="http://schemas.microsoft.com/office/powerpoint/2010/main" val="23431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7F7CD-1AC6-434B-AEB7-A3E6ABC9D369}"/>
              </a:ext>
            </a:extLst>
          </p:cNvPr>
          <p:cNvSpPr>
            <a:spLocks noGrp="1"/>
          </p:cNvSpPr>
          <p:nvPr>
            <p:ph type="title"/>
          </p:nvPr>
        </p:nvSpPr>
        <p:spPr/>
        <p:txBody>
          <a:bodyPr>
            <a:normAutofit/>
          </a:bodyPr>
          <a:lstStyle/>
          <a:p>
            <a:r>
              <a:rPr lang="en-GB" sz="3200" dirty="0"/>
              <a:t>Introduction</a:t>
            </a:r>
            <a:endParaRPr lang="LID4096" sz="3200" dirty="0"/>
          </a:p>
        </p:txBody>
      </p:sp>
      <p:sp>
        <p:nvSpPr>
          <p:cNvPr id="3" name="Content Placeholder 2">
            <a:extLst>
              <a:ext uri="{FF2B5EF4-FFF2-40B4-BE49-F238E27FC236}">
                <a16:creationId xmlns:a16="http://schemas.microsoft.com/office/drawing/2014/main" id="{0E50D29E-008B-48F8-9132-DB1EEDA72869}"/>
              </a:ext>
            </a:extLst>
          </p:cNvPr>
          <p:cNvSpPr>
            <a:spLocks noGrp="1"/>
          </p:cNvSpPr>
          <p:nvPr>
            <p:ph idx="1"/>
          </p:nvPr>
        </p:nvSpPr>
        <p:spPr/>
        <p:txBody>
          <a:bodyPr>
            <a:normAutofit/>
          </a:bodyPr>
          <a:lstStyle/>
          <a:p>
            <a:r>
              <a:rPr lang="en-GB" sz="2400" dirty="0">
                <a:solidFill>
                  <a:schemeClr val="tx1">
                    <a:lumMod val="50000"/>
                    <a:lumOff val="50000"/>
                  </a:schemeClr>
                </a:solidFill>
              </a:rPr>
              <a:t>Social Media</a:t>
            </a:r>
          </a:p>
          <a:p>
            <a:r>
              <a:rPr lang="en-GB" sz="2400" dirty="0"/>
              <a:t>Privacy</a:t>
            </a:r>
          </a:p>
          <a:p>
            <a:endParaRPr lang="en-GB" sz="2400" dirty="0"/>
          </a:p>
        </p:txBody>
      </p:sp>
      <p:sp>
        <p:nvSpPr>
          <p:cNvPr id="4" name="Slide Number Placeholder 3">
            <a:extLst>
              <a:ext uri="{FF2B5EF4-FFF2-40B4-BE49-F238E27FC236}">
                <a16:creationId xmlns:a16="http://schemas.microsoft.com/office/drawing/2014/main" id="{EE94696D-885B-40CD-8F28-0AF0CB7EAED2}"/>
              </a:ext>
            </a:extLst>
          </p:cNvPr>
          <p:cNvSpPr>
            <a:spLocks noGrp="1"/>
          </p:cNvSpPr>
          <p:nvPr>
            <p:ph type="sldNum" sz="quarter" idx="12"/>
          </p:nvPr>
        </p:nvSpPr>
        <p:spPr/>
        <p:txBody>
          <a:bodyPr/>
          <a:lstStyle/>
          <a:p>
            <a:fld id="{557A3E6A-0FDC-2641-BE73-5835A252D50B}" type="slidenum">
              <a:rPr lang="nl-NL" smtClean="0"/>
              <a:t>4</a:t>
            </a:fld>
            <a:endParaRPr lang="nl-NL"/>
          </a:p>
        </p:txBody>
      </p:sp>
      <p:pic>
        <p:nvPicPr>
          <p:cNvPr id="6" name="Picture 5">
            <a:extLst>
              <a:ext uri="{FF2B5EF4-FFF2-40B4-BE49-F238E27FC236}">
                <a16:creationId xmlns:a16="http://schemas.microsoft.com/office/drawing/2014/main" id="{1C4D4F41-7F37-4BCD-A4DA-DC333D2D6E66}"/>
              </a:ext>
            </a:extLst>
          </p:cNvPr>
          <p:cNvPicPr>
            <a:picLocks noChangeAspect="1"/>
          </p:cNvPicPr>
          <p:nvPr/>
        </p:nvPicPr>
        <p:blipFill>
          <a:blip r:embed="rId3"/>
          <a:stretch>
            <a:fillRect/>
          </a:stretch>
        </p:blipFill>
        <p:spPr>
          <a:xfrm>
            <a:off x="3146937" y="2320806"/>
            <a:ext cx="5368413" cy="22163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41888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7F7CD-1AC6-434B-AEB7-A3E6ABC9D369}"/>
              </a:ext>
            </a:extLst>
          </p:cNvPr>
          <p:cNvSpPr>
            <a:spLocks noGrp="1"/>
          </p:cNvSpPr>
          <p:nvPr>
            <p:ph type="title"/>
          </p:nvPr>
        </p:nvSpPr>
        <p:spPr/>
        <p:txBody>
          <a:bodyPr>
            <a:normAutofit/>
          </a:bodyPr>
          <a:lstStyle/>
          <a:p>
            <a:r>
              <a:rPr lang="en-GB" sz="3200" dirty="0"/>
              <a:t>Introduction</a:t>
            </a:r>
            <a:endParaRPr lang="LID4096" sz="3200" dirty="0"/>
          </a:p>
        </p:txBody>
      </p:sp>
      <p:sp>
        <p:nvSpPr>
          <p:cNvPr id="3" name="Content Placeholder 2">
            <a:extLst>
              <a:ext uri="{FF2B5EF4-FFF2-40B4-BE49-F238E27FC236}">
                <a16:creationId xmlns:a16="http://schemas.microsoft.com/office/drawing/2014/main" id="{0E50D29E-008B-48F8-9132-DB1EEDA72869}"/>
              </a:ext>
            </a:extLst>
          </p:cNvPr>
          <p:cNvSpPr>
            <a:spLocks noGrp="1"/>
          </p:cNvSpPr>
          <p:nvPr>
            <p:ph idx="1"/>
          </p:nvPr>
        </p:nvSpPr>
        <p:spPr/>
        <p:txBody>
          <a:bodyPr>
            <a:normAutofit/>
          </a:bodyPr>
          <a:lstStyle/>
          <a:p>
            <a:r>
              <a:rPr lang="en-GB" sz="2400" dirty="0">
                <a:solidFill>
                  <a:schemeClr val="tx1">
                    <a:lumMod val="50000"/>
                    <a:lumOff val="50000"/>
                  </a:schemeClr>
                </a:solidFill>
              </a:rPr>
              <a:t>Social Media</a:t>
            </a:r>
          </a:p>
          <a:p>
            <a:r>
              <a:rPr lang="en-GB" sz="2400" dirty="0">
                <a:solidFill>
                  <a:schemeClr val="tx1">
                    <a:lumMod val="50000"/>
                    <a:lumOff val="50000"/>
                  </a:schemeClr>
                </a:solidFill>
              </a:rPr>
              <a:t>Privacy</a:t>
            </a:r>
          </a:p>
          <a:p>
            <a:r>
              <a:rPr lang="en-GB" sz="2400" dirty="0"/>
              <a:t>Set-based image </a:t>
            </a:r>
            <a:br>
              <a:rPr lang="en-GB" sz="2400" dirty="0"/>
            </a:br>
            <a:r>
              <a:rPr lang="en-GB" sz="2400" dirty="0"/>
              <a:t>classifiers</a:t>
            </a:r>
          </a:p>
          <a:p>
            <a:endParaRPr lang="en-GB" sz="2400" dirty="0"/>
          </a:p>
        </p:txBody>
      </p:sp>
      <p:sp>
        <p:nvSpPr>
          <p:cNvPr id="4" name="Slide Number Placeholder 3">
            <a:extLst>
              <a:ext uri="{FF2B5EF4-FFF2-40B4-BE49-F238E27FC236}">
                <a16:creationId xmlns:a16="http://schemas.microsoft.com/office/drawing/2014/main" id="{EE94696D-885B-40CD-8F28-0AF0CB7EAED2}"/>
              </a:ext>
            </a:extLst>
          </p:cNvPr>
          <p:cNvSpPr>
            <a:spLocks noGrp="1"/>
          </p:cNvSpPr>
          <p:nvPr>
            <p:ph type="sldNum" sz="quarter" idx="12"/>
          </p:nvPr>
        </p:nvSpPr>
        <p:spPr/>
        <p:txBody>
          <a:bodyPr/>
          <a:lstStyle/>
          <a:p>
            <a:fld id="{557A3E6A-0FDC-2641-BE73-5835A252D50B}" type="slidenum">
              <a:rPr lang="nl-NL" smtClean="0"/>
              <a:t>5</a:t>
            </a:fld>
            <a:endParaRPr lang="nl-NL"/>
          </a:p>
        </p:txBody>
      </p:sp>
      <p:pic>
        <p:nvPicPr>
          <p:cNvPr id="8" name="Picture 7">
            <a:extLst>
              <a:ext uri="{FF2B5EF4-FFF2-40B4-BE49-F238E27FC236}">
                <a16:creationId xmlns:a16="http://schemas.microsoft.com/office/drawing/2014/main" id="{15F0384C-814C-4A32-8494-C68B6D0BABD3}"/>
              </a:ext>
            </a:extLst>
          </p:cNvPr>
          <p:cNvPicPr>
            <a:picLocks noChangeAspect="1"/>
          </p:cNvPicPr>
          <p:nvPr/>
        </p:nvPicPr>
        <p:blipFill>
          <a:blip r:embed="rId3"/>
          <a:stretch>
            <a:fillRect/>
          </a:stretch>
        </p:blipFill>
        <p:spPr>
          <a:xfrm>
            <a:off x="3707374" y="1274925"/>
            <a:ext cx="5073278" cy="4308150"/>
          </a:xfrm>
          <a:prstGeom prst="rect">
            <a:avLst/>
          </a:prstGeom>
        </p:spPr>
      </p:pic>
    </p:spTree>
    <p:extLst>
      <p:ext uri="{BB962C8B-B14F-4D97-AF65-F5344CB8AC3E}">
        <p14:creationId xmlns:p14="http://schemas.microsoft.com/office/powerpoint/2010/main" val="3060759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C23BF-FD3F-4980-BF61-4B5BBEC23A29}"/>
              </a:ext>
            </a:extLst>
          </p:cNvPr>
          <p:cNvSpPr>
            <a:spLocks noGrp="1"/>
          </p:cNvSpPr>
          <p:nvPr>
            <p:ph type="title"/>
          </p:nvPr>
        </p:nvSpPr>
        <p:spPr/>
        <p:txBody>
          <a:bodyPr>
            <a:normAutofit/>
          </a:bodyPr>
          <a:lstStyle/>
          <a:p>
            <a:r>
              <a:rPr lang="en-GB" sz="3200" dirty="0"/>
              <a:t>Research Question:</a:t>
            </a:r>
            <a:endParaRPr lang="LID4096" sz="3200" dirty="0"/>
          </a:p>
        </p:txBody>
      </p:sp>
      <p:sp>
        <p:nvSpPr>
          <p:cNvPr id="3" name="Content Placeholder 2">
            <a:extLst>
              <a:ext uri="{FF2B5EF4-FFF2-40B4-BE49-F238E27FC236}">
                <a16:creationId xmlns:a16="http://schemas.microsoft.com/office/drawing/2014/main" id="{F9D44994-7E43-46CB-B0EB-6B4126A7645A}"/>
              </a:ext>
            </a:extLst>
          </p:cNvPr>
          <p:cNvSpPr>
            <a:spLocks noGrp="1"/>
          </p:cNvSpPr>
          <p:nvPr>
            <p:ph idx="1"/>
          </p:nvPr>
        </p:nvSpPr>
        <p:spPr>
          <a:xfrm>
            <a:off x="628650" y="2443110"/>
            <a:ext cx="7886700" cy="3497779"/>
          </a:xfrm>
        </p:spPr>
        <p:txBody>
          <a:bodyPr/>
          <a:lstStyle/>
          <a:p>
            <a:pPr marL="0" indent="0" algn="ctr">
              <a:buNone/>
            </a:pPr>
            <a:r>
              <a:rPr lang="en-GB" i="1" dirty="0"/>
              <a:t>How do different set-based image classifiers react to varying sets of images?</a:t>
            </a:r>
            <a:endParaRPr lang="LID4096" i="1" dirty="0"/>
          </a:p>
        </p:txBody>
      </p:sp>
      <p:sp>
        <p:nvSpPr>
          <p:cNvPr id="4" name="Slide Number Placeholder 3">
            <a:extLst>
              <a:ext uri="{FF2B5EF4-FFF2-40B4-BE49-F238E27FC236}">
                <a16:creationId xmlns:a16="http://schemas.microsoft.com/office/drawing/2014/main" id="{CC1040D6-B6DE-49B0-91B5-FCA16AE7D281}"/>
              </a:ext>
            </a:extLst>
          </p:cNvPr>
          <p:cNvSpPr>
            <a:spLocks noGrp="1"/>
          </p:cNvSpPr>
          <p:nvPr>
            <p:ph type="sldNum" sz="quarter" idx="12"/>
          </p:nvPr>
        </p:nvSpPr>
        <p:spPr/>
        <p:txBody>
          <a:bodyPr/>
          <a:lstStyle/>
          <a:p>
            <a:fld id="{557A3E6A-0FDC-2641-BE73-5835A252D50B}" type="slidenum">
              <a:rPr lang="nl-NL" smtClean="0"/>
              <a:t>6</a:t>
            </a:fld>
            <a:endParaRPr lang="nl-NL"/>
          </a:p>
        </p:txBody>
      </p:sp>
    </p:spTree>
    <p:extLst>
      <p:ext uri="{BB962C8B-B14F-4D97-AF65-F5344CB8AC3E}">
        <p14:creationId xmlns:p14="http://schemas.microsoft.com/office/powerpoint/2010/main" val="1713332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977B6-F8D6-47C8-9EFC-A9809698697F}"/>
              </a:ext>
            </a:extLst>
          </p:cNvPr>
          <p:cNvSpPr>
            <a:spLocks noGrp="1"/>
          </p:cNvSpPr>
          <p:nvPr>
            <p:ph type="title"/>
          </p:nvPr>
        </p:nvSpPr>
        <p:spPr/>
        <p:txBody>
          <a:bodyPr>
            <a:normAutofit/>
          </a:bodyPr>
          <a:lstStyle/>
          <a:p>
            <a:r>
              <a:rPr lang="en-GB" sz="3200" dirty="0"/>
              <a:t>Sub-questions</a:t>
            </a:r>
            <a:endParaRPr lang="LID4096" sz="3200" dirty="0"/>
          </a:p>
        </p:txBody>
      </p:sp>
      <p:sp>
        <p:nvSpPr>
          <p:cNvPr id="3" name="Content Placeholder 2">
            <a:extLst>
              <a:ext uri="{FF2B5EF4-FFF2-40B4-BE49-F238E27FC236}">
                <a16:creationId xmlns:a16="http://schemas.microsoft.com/office/drawing/2014/main" id="{A1E1BFB6-0418-40D0-9CA3-6FD834AEE58D}"/>
              </a:ext>
            </a:extLst>
          </p:cNvPr>
          <p:cNvSpPr>
            <a:spLocks noGrp="1"/>
          </p:cNvSpPr>
          <p:nvPr>
            <p:ph idx="1"/>
          </p:nvPr>
        </p:nvSpPr>
        <p:spPr>
          <a:xfrm>
            <a:off x="628650" y="2194559"/>
            <a:ext cx="7886700" cy="3580075"/>
          </a:xfrm>
        </p:spPr>
        <p:txBody>
          <a:bodyPr>
            <a:normAutofit/>
          </a:bodyPr>
          <a:lstStyle/>
          <a:p>
            <a:pPr marL="457200" indent="-457200">
              <a:buFont typeface="+mj-lt"/>
              <a:buAutoNum type="arabicPeriod"/>
            </a:pPr>
            <a:r>
              <a:rPr lang="en-GB" sz="2400" i="1" dirty="0"/>
              <a:t>What dimensions in sets of pictures, if any, are most relevant for different classifiers to base a prediction on?</a:t>
            </a:r>
          </a:p>
          <a:p>
            <a:pPr marL="457200" indent="-457200">
              <a:buFont typeface="+mj-lt"/>
              <a:buAutoNum type="arabicPeriod"/>
            </a:pPr>
            <a:endParaRPr lang="en-GB" sz="2400" i="1" dirty="0"/>
          </a:p>
          <a:p>
            <a:pPr marL="457200" indent="-457200">
              <a:buFont typeface="+mj-lt"/>
              <a:buAutoNum type="arabicPeriod"/>
            </a:pPr>
            <a:r>
              <a:rPr lang="en-GB" sz="2400" i="1" dirty="0"/>
              <a:t>How does the distribution of images play a role in set classification?</a:t>
            </a:r>
            <a:endParaRPr lang="LID4096" sz="2400" i="1" dirty="0"/>
          </a:p>
        </p:txBody>
      </p:sp>
      <p:sp>
        <p:nvSpPr>
          <p:cNvPr id="4" name="Slide Number Placeholder 3">
            <a:extLst>
              <a:ext uri="{FF2B5EF4-FFF2-40B4-BE49-F238E27FC236}">
                <a16:creationId xmlns:a16="http://schemas.microsoft.com/office/drawing/2014/main" id="{79857CBB-F682-4208-9D74-710A2772A419}"/>
              </a:ext>
            </a:extLst>
          </p:cNvPr>
          <p:cNvSpPr>
            <a:spLocks noGrp="1"/>
          </p:cNvSpPr>
          <p:nvPr>
            <p:ph type="sldNum" sz="quarter" idx="12"/>
          </p:nvPr>
        </p:nvSpPr>
        <p:spPr/>
        <p:txBody>
          <a:bodyPr/>
          <a:lstStyle/>
          <a:p>
            <a:fld id="{557A3E6A-0FDC-2641-BE73-5835A252D50B}" type="slidenum">
              <a:rPr lang="nl-NL" smtClean="0"/>
              <a:t>7</a:t>
            </a:fld>
            <a:endParaRPr lang="nl-NL"/>
          </a:p>
        </p:txBody>
      </p:sp>
    </p:spTree>
    <p:extLst>
      <p:ext uri="{BB962C8B-B14F-4D97-AF65-F5344CB8AC3E}">
        <p14:creationId xmlns:p14="http://schemas.microsoft.com/office/powerpoint/2010/main" val="2247887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6FF0D-7C04-4497-B8DB-4A313E344092}"/>
              </a:ext>
            </a:extLst>
          </p:cNvPr>
          <p:cNvSpPr>
            <a:spLocks noGrp="1"/>
          </p:cNvSpPr>
          <p:nvPr>
            <p:ph type="title"/>
          </p:nvPr>
        </p:nvSpPr>
        <p:spPr/>
        <p:txBody>
          <a:bodyPr>
            <a:normAutofit/>
          </a:bodyPr>
          <a:lstStyle/>
          <a:p>
            <a:r>
              <a:rPr lang="en-GB" sz="3200" dirty="0"/>
              <a:t>Approach</a:t>
            </a:r>
            <a:endParaRPr lang="LID4096" sz="3200" dirty="0"/>
          </a:p>
        </p:txBody>
      </p:sp>
      <p:sp>
        <p:nvSpPr>
          <p:cNvPr id="4" name="Slide Number Placeholder 3">
            <a:extLst>
              <a:ext uri="{FF2B5EF4-FFF2-40B4-BE49-F238E27FC236}">
                <a16:creationId xmlns:a16="http://schemas.microsoft.com/office/drawing/2014/main" id="{CA500CA0-E2EC-4FA5-8DDF-690FC387AFD0}"/>
              </a:ext>
            </a:extLst>
          </p:cNvPr>
          <p:cNvSpPr>
            <a:spLocks noGrp="1"/>
          </p:cNvSpPr>
          <p:nvPr>
            <p:ph type="sldNum" sz="quarter" idx="12"/>
          </p:nvPr>
        </p:nvSpPr>
        <p:spPr/>
        <p:txBody>
          <a:bodyPr/>
          <a:lstStyle/>
          <a:p>
            <a:fld id="{557A3E6A-0FDC-2641-BE73-5835A252D50B}" type="slidenum">
              <a:rPr lang="nl-NL" smtClean="0"/>
              <a:t>8</a:t>
            </a:fld>
            <a:endParaRPr lang="nl-NL"/>
          </a:p>
        </p:txBody>
      </p:sp>
      <p:pic>
        <p:nvPicPr>
          <p:cNvPr id="6" name="Picture 5">
            <a:extLst>
              <a:ext uri="{FF2B5EF4-FFF2-40B4-BE49-F238E27FC236}">
                <a16:creationId xmlns:a16="http://schemas.microsoft.com/office/drawing/2014/main" id="{7141D86E-30E8-4F77-AAF6-3AC276DB9D4D}"/>
              </a:ext>
            </a:extLst>
          </p:cNvPr>
          <p:cNvPicPr>
            <a:picLocks noChangeAspect="1"/>
          </p:cNvPicPr>
          <p:nvPr/>
        </p:nvPicPr>
        <p:blipFill>
          <a:blip r:embed="rId3"/>
          <a:stretch>
            <a:fillRect/>
          </a:stretch>
        </p:blipFill>
        <p:spPr>
          <a:xfrm>
            <a:off x="186813" y="1996509"/>
            <a:ext cx="8770374" cy="2464161"/>
          </a:xfrm>
          <a:prstGeom prst="rect">
            <a:avLst/>
          </a:prstGeom>
        </p:spPr>
      </p:pic>
    </p:spTree>
    <p:extLst>
      <p:ext uri="{BB962C8B-B14F-4D97-AF65-F5344CB8AC3E}">
        <p14:creationId xmlns:p14="http://schemas.microsoft.com/office/powerpoint/2010/main" val="3828085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83AB-74CB-41BC-98D2-D29F25D2F9BC}"/>
              </a:ext>
            </a:extLst>
          </p:cNvPr>
          <p:cNvSpPr>
            <a:spLocks noGrp="1"/>
          </p:cNvSpPr>
          <p:nvPr>
            <p:ph type="title"/>
          </p:nvPr>
        </p:nvSpPr>
        <p:spPr/>
        <p:txBody>
          <a:bodyPr>
            <a:normAutofit/>
          </a:bodyPr>
          <a:lstStyle/>
          <a:p>
            <a:r>
              <a:rPr lang="en-GB" sz="3200" dirty="0"/>
              <a:t>1. Synthesize Users</a:t>
            </a:r>
            <a:endParaRPr lang="LID4096" sz="3200" dirty="0"/>
          </a:p>
        </p:txBody>
      </p:sp>
      <p:sp>
        <p:nvSpPr>
          <p:cNvPr id="3" name="Content Placeholder 2">
            <a:extLst>
              <a:ext uri="{FF2B5EF4-FFF2-40B4-BE49-F238E27FC236}">
                <a16:creationId xmlns:a16="http://schemas.microsoft.com/office/drawing/2014/main" id="{0478589C-CF5D-492B-A0A5-2EE887732BD3}"/>
              </a:ext>
            </a:extLst>
          </p:cNvPr>
          <p:cNvSpPr>
            <a:spLocks noGrp="1"/>
          </p:cNvSpPr>
          <p:nvPr>
            <p:ph idx="1"/>
          </p:nvPr>
        </p:nvSpPr>
        <p:spPr/>
        <p:txBody>
          <a:bodyPr>
            <a:normAutofit/>
          </a:bodyPr>
          <a:lstStyle/>
          <a:p>
            <a:r>
              <a:rPr lang="en-GB" sz="2400" dirty="0"/>
              <a:t>Object Detection rather than Image recognition</a:t>
            </a:r>
          </a:p>
          <a:p>
            <a:pPr marL="0" indent="0">
              <a:buNone/>
            </a:pPr>
            <a:endParaRPr lang="en-GB" sz="2400" dirty="0"/>
          </a:p>
          <a:p>
            <a:endParaRPr lang="en-GB" sz="2400" dirty="0"/>
          </a:p>
          <a:p>
            <a:endParaRPr lang="LID4096" sz="2400" dirty="0"/>
          </a:p>
        </p:txBody>
      </p:sp>
      <p:sp>
        <p:nvSpPr>
          <p:cNvPr id="4" name="Slide Number Placeholder 3">
            <a:extLst>
              <a:ext uri="{FF2B5EF4-FFF2-40B4-BE49-F238E27FC236}">
                <a16:creationId xmlns:a16="http://schemas.microsoft.com/office/drawing/2014/main" id="{E0906168-99A3-4ED4-992C-A37EBB8215DA}"/>
              </a:ext>
            </a:extLst>
          </p:cNvPr>
          <p:cNvSpPr>
            <a:spLocks noGrp="1"/>
          </p:cNvSpPr>
          <p:nvPr>
            <p:ph type="sldNum" sz="quarter" idx="12"/>
          </p:nvPr>
        </p:nvSpPr>
        <p:spPr/>
        <p:txBody>
          <a:bodyPr/>
          <a:lstStyle/>
          <a:p>
            <a:fld id="{557A3E6A-0FDC-2641-BE73-5835A252D50B}" type="slidenum">
              <a:rPr lang="nl-NL" smtClean="0"/>
              <a:t>9</a:t>
            </a:fld>
            <a:endParaRPr lang="nl-NL"/>
          </a:p>
        </p:txBody>
      </p:sp>
      <p:pic>
        <p:nvPicPr>
          <p:cNvPr id="8" name="Picture 7">
            <a:extLst>
              <a:ext uri="{FF2B5EF4-FFF2-40B4-BE49-F238E27FC236}">
                <a16:creationId xmlns:a16="http://schemas.microsoft.com/office/drawing/2014/main" id="{60A841CA-730E-4AB6-AD08-DBEF47D6F783}"/>
              </a:ext>
            </a:extLst>
          </p:cNvPr>
          <p:cNvPicPr>
            <a:picLocks noChangeAspect="1"/>
          </p:cNvPicPr>
          <p:nvPr/>
        </p:nvPicPr>
        <p:blipFill>
          <a:blip r:embed="rId3"/>
          <a:stretch>
            <a:fillRect/>
          </a:stretch>
        </p:blipFill>
        <p:spPr>
          <a:xfrm>
            <a:off x="3520710" y="3045753"/>
            <a:ext cx="2102580" cy="2082874"/>
          </a:xfrm>
          <a:prstGeom prst="rect">
            <a:avLst/>
          </a:prstGeom>
        </p:spPr>
      </p:pic>
      <p:pic>
        <p:nvPicPr>
          <p:cNvPr id="10" name="Picture 9">
            <a:extLst>
              <a:ext uri="{FF2B5EF4-FFF2-40B4-BE49-F238E27FC236}">
                <a16:creationId xmlns:a16="http://schemas.microsoft.com/office/drawing/2014/main" id="{C6030D8E-76CE-462B-AA01-40677C67E904}"/>
              </a:ext>
            </a:extLst>
          </p:cNvPr>
          <p:cNvPicPr>
            <a:picLocks noChangeAspect="1"/>
          </p:cNvPicPr>
          <p:nvPr/>
        </p:nvPicPr>
        <p:blipFill>
          <a:blip r:embed="rId4"/>
          <a:stretch>
            <a:fillRect/>
          </a:stretch>
        </p:blipFill>
        <p:spPr>
          <a:xfrm>
            <a:off x="5864400" y="3045753"/>
            <a:ext cx="2102580" cy="2086076"/>
          </a:xfrm>
          <a:prstGeom prst="rect">
            <a:avLst/>
          </a:prstGeom>
        </p:spPr>
      </p:pic>
    </p:spTree>
    <p:extLst>
      <p:ext uri="{BB962C8B-B14F-4D97-AF65-F5344CB8AC3E}">
        <p14:creationId xmlns:p14="http://schemas.microsoft.com/office/powerpoint/2010/main" val="3579421841"/>
      </p:ext>
    </p:extLst>
  </p:cSld>
  <p:clrMapOvr>
    <a:masterClrMapping/>
  </p:clrMapOvr>
</p:sld>
</file>

<file path=ppt/theme/theme1.xml><?xml version="1.0" encoding="utf-8"?>
<a:theme xmlns:a="http://schemas.openxmlformats.org/drawingml/2006/main" name="AI_template">
  <a:themeElements>
    <a:clrScheme name="AI_temp">
      <a:dk1>
        <a:srgbClr val="000000"/>
      </a:dk1>
      <a:lt1>
        <a:srgbClr val="FFFFFF"/>
      </a:lt1>
      <a:dk2>
        <a:srgbClr val="E3000B"/>
      </a:dk2>
      <a:lt2>
        <a:srgbClr val="E7E6E6"/>
      </a:lt2>
      <a:accent1>
        <a:srgbClr val="E3000B"/>
      </a:accent1>
      <a:accent2>
        <a:srgbClr val="FF414B"/>
      </a:accent2>
      <a:accent3>
        <a:srgbClr val="BE301A"/>
      </a:accent3>
      <a:accent4>
        <a:srgbClr val="8F2011"/>
      </a:accent4>
      <a:accent5>
        <a:srgbClr val="730E04"/>
      </a:accent5>
      <a:accent6>
        <a:srgbClr val="490004"/>
      </a:accent6>
      <a:hlink>
        <a:srgbClr val="0563C1"/>
      </a:hlink>
      <a:folHlink>
        <a:srgbClr val="9437FF"/>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angepast ontwer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2715</TotalTime>
  <Words>2687</Words>
  <Application>Microsoft Office PowerPoint</Application>
  <PresentationFormat>On-screen Show (4:3)</PresentationFormat>
  <Paragraphs>188</Paragraphs>
  <Slides>21</Slides>
  <Notes>20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Arial</vt:lpstr>
      <vt:lpstr>Calibri</vt:lpstr>
      <vt:lpstr>Calibri Light</vt:lpstr>
      <vt:lpstr>Open Sans</vt:lpstr>
      <vt:lpstr>Times New Roman</vt:lpstr>
      <vt:lpstr>AI_template</vt:lpstr>
      <vt:lpstr>Aangepast ontwerp</vt:lpstr>
      <vt:lpstr>Understanding image set classifiers for future evaluation of adversarial profiles to gain control of our own privacy.</vt:lpstr>
      <vt:lpstr>Contents </vt:lpstr>
      <vt:lpstr>Introduction</vt:lpstr>
      <vt:lpstr>Introduction</vt:lpstr>
      <vt:lpstr>Introduction</vt:lpstr>
      <vt:lpstr>Research Question:</vt:lpstr>
      <vt:lpstr>Sub-questions</vt:lpstr>
      <vt:lpstr>Approach</vt:lpstr>
      <vt:lpstr>1. Synthesize Users</vt:lpstr>
      <vt:lpstr>1. Synthesize Users</vt:lpstr>
      <vt:lpstr>1. Synthesize Users</vt:lpstr>
      <vt:lpstr>2. Machine Learning Model</vt:lpstr>
      <vt:lpstr>2. Machine Learning Model</vt:lpstr>
      <vt:lpstr>3. Image set classifier</vt:lpstr>
      <vt:lpstr>3. Image set classifier</vt:lpstr>
      <vt:lpstr>3. Image set classifier</vt:lpstr>
      <vt:lpstr>3. Image set classifier</vt:lpstr>
      <vt:lpstr>Results</vt:lpstr>
      <vt:lpstr>Closing Thoughts</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Bibian Bennink</dc:creator>
  <cp:lastModifiedBy>Stijn Boosman</cp:lastModifiedBy>
  <cp:revision>121</cp:revision>
  <dcterms:created xsi:type="dcterms:W3CDTF">2020-12-14T13:26:12Z</dcterms:created>
  <dcterms:modified xsi:type="dcterms:W3CDTF">2021-06-02T10:41:10Z</dcterms:modified>
</cp:coreProperties>
</file>